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3.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4.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5.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Override1.xml" ContentType="application/vnd.openxmlformats-officedocument.themeOverr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7" r:id="rId4"/>
    <p:sldMasterId id="2147483673" r:id="rId5"/>
    <p:sldMasterId id="2147483689" r:id="rId6"/>
    <p:sldMasterId id="2147483705" r:id="rId7"/>
    <p:sldMasterId id="2147483721" r:id="rId8"/>
    <p:sldMasterId id="2147483736" r:id="rId9"/>
  </p:sldMasterIdLst>
  <p:notesMasterIdLst>
    <p:notesMasterId r:id="rId43"/>
  </p:notesMasterIdLst>
  <p:handoutMasterIdLst>
    <p:handoutMasterId r:id="rId44"/>
  </p:handoutMasterIdLst>
  <p:sldIdLst>
    <p:sldId id="320" r:id="rId10"/>
    <p:sldId id="257" r:id="rId11"/>
    <p:sldId id="260" r:id="rId12"/>
    <p:sldId id="261" r:id="rId13"/>
    <p:sldId id="290" r:id="rId14"/>
    <p:sldId id="262" r:id="rId15"/>
    <p:sldId id="291" r:id="rId16"/>
    <p:sldId id="292" r:id="rId17"/>
    <p:sldId id="293" r:id="rId18"/>
    <p:sldId id="294" r:id="rId19"/>
    <p:sldId id="295" r:id="rId20"/>
    <p:sldId id="296" r:id="rId21"/>
    <p:sldId id="298" r:id="rId22"/>
    <p:sldId id="299" r:id="rId23"/>
    <p:sldId id="314" r:id="rId24"/>
    <p:sldId id="300" r:id="rId25"/>
    <p:sldId id="301" r:id="rId26"/>
    <p:sldId id="302" r:id="rId27"/>
    <p:sldId id="303" r:id="rId28"/>
    <p:sldId id="304" r:id="rId29"/>
    <p:sldId id="305" r:id="rId30"/>
    <p:sldId id="316" r:id="rId31"/>
    <p:sldId id="317" r:id="rId32"/>
    <p:sldId id="318" r:id="rId33"/>
    <p:sldId id="308" r:id="rId34"/>
    <p:sldId id="309" r:id="rId35"/>
    <p:sldId id="312" r:id="rId36"/>
    <p:sldId id="321" r:id="rId37"/>
    <p:sldId id="563" r:id="rId38"/>
    <p:sldId id="564" r:id="rId39"/>
    <p:sldId id="313" r:id="rId40"/>
    <p:sldId id="565" r:id="rId41"/>
    <p:sldId id="568" r:id="rId42"/>
  </p:sldIdLst>
  <p:sldSz cx="10058400" cy="7772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78">
          <p15:clr>
            <a:srgbClr val="A4A3A4"/>
          </p15:clr>
        </p15:guide>
        <p15:guide id="2" orient="horz" pos="4265">
          <p15:clr>
            <a:srgbClr val="A4A3A4"/>
          </p15:clr>
        </p15:guide>
        <p15:guide id="3" orient="horz" pos="134">
          <p15:clr>
            <a:srgbClr val="A4A3A4"/>
          </p15:clr>
        </p15:guide>
        <p15:guide id="4" orient="horz" pos="4665">
          <p15:clr>
            <a:srgbClr val="A4A3A4"/>
          </p15:clr>
        </p15:guide>
        <p15:guide id="5" orient="horz" pos="580">
          <p15:clr>
            <a:srgbClr val="A4A3A4"/>
          </p15:clr>
        </p15:guide>
        <p15:guide id="6" orient="horz" pos="986">
          <p15:clr>
            <a:srgbClr val="A4A3A4"/>
          </p15:clr>
        </p15:guide>
        <p15:guide id="7" pos="6203">
          <p15:clr>
            <a:srgbClr val="A4A3A4"/>
          </p15:clr>
        </p15:guide>
        <p15:guide id="8" pos="3168">
          <p15:clr>
            <a:srgbClr val="A4A3A4"/>
          </p15:clr>
        </p15:guide>
        <p15:guide id="9" pos="5451">
          <p15:clr>
            <a:srgbClr val="A4A3A4"/>
          </p15:clr>
        </p15:guide>
        <p15:guide id="10" pos="574">
          <p15:clr>
            <a:srgbClr val="A4A3A4"/>
          </p15:clr>
        </p15:guide>
        <p15:guide id="11" pos="2098">
          <p15:clr>
            <a:srgbClr val="A4A3A4"/>
          </p15:clr>
        </p15:guide>
        <p15:guide id="12" pos="14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uong, Nguyet" initials="DN" lastIdx="8" clrIdx="0">
    <p:extLst>
      <p:ext uri="{19B8F6BF-5375-455C-9EA6-DF929625EA0E}">
        <p15:presenceInfo xmlns:p15="http://schemas.microsoft.com/office/powerpoint/2012/main" userId="S::nguyet.duong@crs.org::0b9c6d67-61de-4870-8f49-8a3ec6b6af5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7E1"/>
    <a:srgbClr val="F7FBE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07DFC80-4956-4D2D-9EBD-C1F8B35120D3}" v="2" dt="2022-08-15T06:59:16.1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60" autoAdjust="0"/>
    <p:restoredTop sz="94660"/>
  </p:normalViewPr>
  <p:slideViewPr>
    <p:cSldViewPr snapToGrid="0" snapToObjects="1">
      <p:cViewPr varScale="1">
        <p:scale>
          <a:sx n="95" d="100"/>
          <a:sy n="95" d="100"/>
        </p:scale>
        <p:origin x="1806" y="96"/>
      </p:cViewPr>
      <p:guideLst>
        <p:guide orient="horz" pos="2378"/>
        <p:guide orient="horz" pos="4265"/>
        <p:guide orient="horz" pos="134"/>
        <p:guide orient="horz" pos="4665"/>
        <p:guide orient="horz" pos="580"/>
        <p:guide orient="horz" pos="986"/>
        <p:guide pos="6203"/>
        <p:guide pos="3168"/>
        <p:guide pos="5451"/>
        <p:guide pos="574"/>
        <p:guide pos="2098"/>
        <p:guide pos="14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3" Type="http://schemas.openxmlformats.org/officeDocument/2006/relationships/customXml" Target="../customXml/item3.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slide" Target="slides/slide3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tableStyles" Target="tableStyle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Master" Target="slideMasters/slideMaster5.xml"/><Relationship Id="rId51"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guyen, MinhChau" userId="02882b28-2838-46a5-8706-331538d78a33" providerId="ADAL" clId="{F07DFC80-4956-4D2D-9EBD-C1F8B35120D3}"/>
    <pc:docChg chg="undo custSel delSld modSld">
      <pc:chgData name="Nguyen, MinhChau" userId="02882b28-2838-46a5-8706-331538d78a33" providerId="ADAL" clId="{F07DFC80-4956-4D2D-9EBD-C1F8B35120D3}" dt="2022-08-15T07:01:58.918" v="365" actId="1076"/>
      <pc:docMkLst>
        <pc:docMk/>
      </pc:docMkLst>
      <pc:sldChg chg="modSp mod">
        <pc:chgData name="Nguyen, MinhChau" userId="02882b28-2838-46a5-8706-331538d78a33" providerId="ADAL" clId="{F07DFC80-4956-4D2D-9EBD-C1F8B35120D3}" dt="2022-08-05T06:33:53.812" v="106" actId="20577"/>
        <pc:sldMkLst>
          <pc:docMk/>
          <pc:sldMk cId="592231329" sldId="260"/>
        </pc:sldMkLst>
        <pc:spChg chg="mod">
          <ac:chgData name="Nguyen, MinhChau" userId="02882b28-2838-46a5-8706-331538d78a33" providerId="ADAL" clId="{F07DFC80-4956-4D2D-9EBD-C1F8B35120D3}" dt="2022-08-05T06:33:53.812" v="106" actId="20577"/>
          <ac:spMkLst>
            <pc:docMk/>
            <pc:sldMk cId="592231329" sldId="260"/>
            <ac:spMk id="3" creationId="{00000000-0000-0000-0000-000000000000}"/>
          </ac:spMkLst>
        </pc:spChg>
      </pc:sldChg>
      <pc:sldChg chg="del">
        <pc:chgData name="Nguyen, MinhChau" userId="02882b28-2838-46a5-8706-331538d78a33" providerId="ADAL" clId="{F07DFC80-4956-4D2D-9EBD-C1F8B35120D3}" dt="2022-08-05T06:36:19.341" v="110" actId="2696"/>
        <pc:sldMkLst>
          <pc:docMk/>
          <pc:sldMk cId="637102409" sldId="283"/>
        </pc:sldMkLst>
      </pc:sldChg>
      <pc:sldChg chg="modSp mod">
        <pc:chgData name="Nguyen, MinhChau" userId="02882b28-2838-46a5-8706-331538d78a33" providerId="ADAL" clId="{F07DFC80-4956-4D2D-9EBD-C1F8B35120D3}" dt="2022-08-05T06:38:17.061" v="136" actId="6549"/>
        <pc:sldMkLst>
          <pc:docMk/>
          <pc:sldMk cId="1257065915" sldId="290"/>
        </pc:sldMkLst>
        <pc:spChg chg="mod">
          <ac:chgData name="Nguyen, MinhChau" userId="02882b28-2838-46a5-8706-331538d78a33" providerId="ADAL" clId="{F07DFC80-4956-4D2D-9EBD-C1F8B35120D3}" dt="2022-08-05T06:38:17.061" v="136" actId="6549"/>
          <ac:spMkLst>
            <pc:docMk/>
            <pc:sldMk cId="1257065915" sldId="290"/>
            <ac:spMk id="3" creationId="{00000000-0000-0000-0000-000000000000}"/>
          </ac:spMkLst>
        </pc:spChg>
      </pc:sldChg>
      <pc:sldChg chg="modSp mod">
        <pc:chgData name="Nguyen, MinhChau" userId="02882b28-2838-46a5-8706-331538d78a33" providerId="ADAL" clId="{F07DFC80-4956-4D2D-9EBD-C1F8B35120D3}" dt="2022-08-15T06:54:43.187" v="294" actId="20577"/>
        <pc:sldMkLst>
          <pc:docMk/>
          <pc:sldMk cId="3485740745" sldId="291"/>
        </pc:sldMkLst>
        <pc:spChg chg="mod">
          <ac:chgData name="Nguyen, MinhChau" userId="02882b28-2838-46a5-8706-331538d78a33" providerId="ADAL" clId="{F07DFC80-4956-4D2D-9EBD-C1F8B35120D3}" dt="2022-08-15T06:54:43.187" v="294" actId="20577"/>
          <ac:spMkLst>
            <pc:docMk/>
            <pc:sldMk cId="3485740745" sldId="291"/>
            <ac:spMk id="3" creationId="{888F7517-3023-BCD0-41D4-B1D24B7C581B}"/>
          </ac:spMkLst>
        </pc:spChg>
      </pc:sldChg>
      <pc:sldChg chg="modSp mod">
        <pc:chgData name="Nguyen, MinhChau" userId="02882b28-2838-46a5-8706-331538d78a33" providerId="ADAL" clId="{F07DFC80-4956-4D2D-9EBD-C1F8B35120D3}" dt="2022-08-05T06:34:17.857" v="107" actId="20577"/>
        <pc:sldMkLst>
          <pc:docMk/>
          <pc:sldMk cId="1240101329" sldId="296"/>
        </pc:sldMkLst>
        <pc:spChg chg="mod">
          <ac:chgData name="Nguyen, MinhChau" userId="02882b28-2838-46a5-8706-331538d78a33" providerId="ADAL" clId="{F07DFC80-4956-4D2D-9EBD-C1F8B35120D3}" dt="2022-08-05T06:34:17.857" v="107" actId="20577"/>
          <ac:spMkLst>
            <pc:docMk/>
            <pc:sldMk cId="1240101329" sldId="296"/>
            <ac:spMk id="3" creationId="{49E93037-CEE7-8BDF-A5A0-3E9DA1F83CB0}"/>
          </ac:spMkLst>
        </pc:spChg>
      </pc:sldChg>
      <pc:sldChg chg="modSp mod">
        <pc:chgData name="Nguyen, MinhChau" userId="02882b28-2838-46a5-8706-331538d78a33" providerId="ADAL" clId="{F07DFC80-4956-4D2D-9EBD-C1F8B35120D3}" dt="2022-08-15T02:11:58.823" v="191" actId="20577"/>
        <pc:sldMkLst>
          <pc:docMk/>
          <pc:sldMk cId="3359725446" sldId="298"/>
        </pc:sldMkLst>
        <pc:graphicFrameChg chg="modGraphic">
          <ac:chgData name="Nguyen, MinhChau" userId="02882b28-2838-46a5-8706-331538d78a33" providerId="ADAL" clId="{F07DFC80-4956-4D2D-9EBD-C1F8B35120D3}" dt="2022-08-15T02:11:58.823" v="191" actId="20577"/>
          <ac:graphicFrameMkLst>
            <pc:docMk/>
            <pc:sldMk cId="3359725446" sldId="298"/>
            <ac:graphicFrameMk id="5" creationId="{90D528E5-6332-C312-FD0C-0E594B298CFD}"/>
          </ac:graphicFrameMkLst>
        </pc:graphicFrameChg>
      </pc:sldChg>
      <pc:sldChg chg="modSp mod">
        <pc:chgData name="Nguyen, MinhChau" userId="02882b28-2838-46a5-8706-331538d78a33" providerId="ADAL" clId="{F07DFC80-4956-4D2D-9EBD-C1F8B35120D3}" dt="2022-08-15T02:14:40.325" v="205" actId="20577"/>
        <pc:sldMkLst>
          <pc:docMk/>
          <pc:sldMk cId="4258620625" sldId="303"/>
        </pc:sldMkLst>
        <pc:graphicFrameChg chg="mod modGraphic">
          <ac:chgData name="Nguyen, MinhChau" userId="02882b28-2838-46a5-8706-331538d78a33" providerId="ADAL" clId="{F07DFC80-4956-4D2D-9EBD-C1F8B35120D3}" dt="2022-08-15T02:14:40.325" v="205" actId="20577"/>
          <ac:graphicFrameMkLst>
            <pc:docMk/>
            <pc:sldMk cId="4258620625" sldId="303"/>
            <ac:graphicFrameMk id="5" creationId="{9451DF7F-6DE8-3026-E992-57F1FA0F2861}"/>
          </ac:graphicFrameMkLst>
        </pc:graphicFrameChg>
      </pc:sldChg>
      <pc:sldChg chg="modSp mod">
        <pc:chgData name="Nguyen, MinhChau" userId="02882b28-2838-46a5-8706-331538d78a33" providerId="ADAL" clId="{F07DFC80-4956-4D2D-9EBD-C1F8B35120D3}" dt="2022-08-15T06:58:12.002" v="303" actId="14100"/>
        <pc:sldMkLst>
          <pc:docMk/>
          <pc:sldMk cId="3746596139" sldId="305"/>
        </pc:sldMkLst>
        <pc:spChg chg="mod">
          <ac:chgData name="Nguyen, MinhChau" userId="02882b28-2838-46a5-8706-331538d78a33" providerId="ADAL" clId="{F07DFC80-4956-4D2D-9EBD-C1F8B35120D3}" dt="2022-08-05T06:39:16.916" v="137" actId="2711"/>
          <ac:spMkLst>
            <pc:docMk/>
            <pc:sldMk cId="3746596139" sldId="305"/>
            <ac:spMk id="6" creationId="{99E3DA30-36C2-BA6C-F856-480B87BB1189}"/>
          </ac:spMkLst>
        </pc:spChg>
        <pc:graphicFrameChg chg="mod modGraphic">
          <ac:chgData name="Nguyen, MinhChau" userId="02882b28-2838-46a5-8706-331538d78a33" providerId="ADAL" clId="{F07DFC80-4956-4D2D-9EBD-C1F8B35120D3}" dt="2022-08-15T06:58:12.002" v="303" actId="14100"/>
          <ac:graphicFrameMkLst>
            <pc:docMk/>
            <pc:sldMk cId="3746596139" sldId="305"/>
            <ac:graphicFrameMk id="5" creationId="{259D54A6-241B-7F82-BFCC-8A1E5AA4A8C0}"/>
          </ac:graphicFrameMkLst>
        </pc:graphicFrameChg>
      </pc:sldChg>
      <pc:sldChg chg="modSp mod">
        <pc:chgData name="Nguyen, MinhChau" userId="02882b28-2838-46a5-8706-331538d78a33" providerId="ADAL" clId="{F07DFC80-4956-4D2D-9EBD-C1F8B35120D3}" dt="2022-08-15T06:57:20.522" v="296" actId="798"/>
        <pc:sldMkLst>
          <pc:docMk/>
          <pc:sldMk cId="768763279" sldId="308"/>
        </pc:sldMkLst>
        <pc:spChg chg="mod">
          <ac:chgData name="Nguyen, MinhChau" userId="02882b28-2838-46a5-8706-331538d78a33" providerId="ADAL" clId="{F07DFC80-4956-4D2D-9EBD-C1F8B35120D3}" dt="2022-08-05T06:39:32.888" v="140" actId="1035"/>
          <ac:spMkLst>
            <pc:docMk/>
            <pc:sldMk cId="768763279" sldId="308"/>
            <ac:spMk id="6" creationId="{99E3DA30-36C2-BA6C-F856-480B87BB1189}"/>
          </ac:spMkLst>
        </pc:spChg>
        <pc:graphicFrameChg chg="modGraphic">
          <ac:chgData name="Nguyen, MinhChau" userId="02882b28-2838-46a5-8706-331538d78a33" providerId="ADAL" clId="{F07DFC80-4956-4D2D-9EBD-C1F8B35120D3}" dt="2022-08-15T06:57:20.522" v="296" actId="798"/>
          <ac:graphicFrameMkLst>
            <pc:docMk/>
            <pc:sldMk cId="768763279" sldId="308"/>
            <ac:graphicFrameMk id="5" creationId="{259D54A6-241B-7F82-BFCC-8A1E5AA4A8C0}"/>
          </ac:graphicFrameMkLst>
        </pc:graphicFrameChg>
      </pc:sldChg>
      <pc:sldChg chg="modSp mod">
        <pc:chgData name="Nguyen, MinhChau" userId="02882b28-2838-46a5-8706-331538d78a33" providerId="ADAL" clId="{F07DFC80-4956-4D2D-9EBD-C1F8B35120D3}" dt="2022-08-05T06:36:55.919" v="117" actId="6549"/>
        <pc:sldMkLst>
          <pc:docMk/>
          <pc:sldMk cId="1859669532" sldId="313"/>
        </pc:sldMkLst>
        <pc:spChg chg="mod">
          <ac:chgData name="Nguyen, MinhChau" userId="02882b28-2838-46a5-8706-331538d78a33" providerId="ADAL" clId="{F07DFC80-4956-4D2D-9EBD-C1F8B35120D3}" dt="2022-08-05T06:36:55.919" v="117" actId="6549"/>
          <ac:spMkLst>
            <pc:docMk/>
            <pc:sldMk cId="1859669532" sldId="313"/>
            <ac:spMk id="3" creationId="{00000000-0000-0000-0000-000000000000}"/>
          </ac:spMkLst>
        </pc:spChg>
      </pc:sldChg>
      <pc:sldChg chg="modSp mod">
        <pc:chgData name="Nguyen, MinhChau" userId="02882b28-2838-46a5-8706-331538d78a33" providerId="ADAL" clId="{F07DFC80-4956-4D2D-9EBD-C1F8B35120D3}" dt="2022-08-05T06:40:09.915" v="146" actId="1076"/>
        <pc:sldMkLst>
          <pc:docMk/>
          <pc:sldMk cId="386254586" sldId="316"/>
        </pc:sldMkLst>
        <pc:spChg chg="mod">
          <ac:chgData name="Nguyen, MinhChau" userId="02882b28-2838-46a5-8706-331538d78a33" providerId="ADAL" clId="{F07DFC80-4956-4D2D-9EBD-C1F8B35120D3}" dt="2022-08-05T06:40:09.915" v="146" actId="1076"/>
          <ac:spMkLst>
            <pc:docMk/>
            <pc:sldMk cId="386254586" sldId="316"/>
            <ac:spMk id="6" creationId="{99E3DA30-36C2-BA6C-F856-480B87BB1189}"/>
          </ac:spMkLst>
        </pc:spChg>
        <pc:graphicFrameChg chg="mod modGraphic">
          <ac:chgData name="Nguyen, MinhChau" userId="02882b28-2838-46a5-8706-331538d78a33" providerId="ADAL" clId="{F07DFC80-4956-4D2D-9EBD-C1F8B35120D3}" dt="2022-08-05T06:40:08.044" v="145" actId="1076"/>
          <ac:graphicFrameMkLst>
            <pc:docMk/>
            <pc:sldMk cId="386254586" sldId="316"/>
            <ac:graphicFrameMk id="3" creationId="{22C4112F-5B69-E24F-89A1-A2F1D9D752E1}"/>
          </ac:graphicFrameMkLst>
        </pc:graphicFrameChg>
      </pc:sldChg>
      <pc:sldChg chg="modSp mod">
        <pc:chgData name="Nguyen, MinhChau" userId="02882b28-2838-46a5-8706-331538d78a33" providerId="ADAL" clId="{F07DFC80-4956-4D2D-9EBD-C1F8B35120D3}" dt="2022-08-05T06:39:47.254" v="142" actId="14100"/>
        <pc:sldMkLst>
          <pc:docMk/>
          <pc:sldMk cId="4123917578" sldId="317"/>
        </pc:sldMkLst>
        <pc:graphicFrameChg chg="mod modGraphic">
          <ac:chgData name="Nguyen, MinhChau" userId="02882b28-2838-46a5-8706-331538d78a33" providerId="ADAL" clId="{F07DFC80-4956-4D2D-9EBD-C1F8B35120D3}" dt="2022-08-05T06:39:47.254" v="142" actId="14100"/>
          <ac:graphicFrameMkLst>
            <pc:docMk/>
            <pc:sldMk cId="4123917578" sldId="317"/>
            <ac:graphicFrameMk id="3" creationId="{22C4112F-5B69-E24F-89A1-A2F1D9D752E1}"/>
          </ac:graphicFrameMkLst>
        </pc:graphicFrameChg>
      </pc:sldChg>
      <pc:sldChg chg="modSp mod">
        <pc:chgData name="Nguyen, MinhChau" userId="02882b28-2838-46a5-8706-331538d78a33" providerId="ADAL" clId="{F07DFC80-4956-4D2D-9EBD-C1F8B35120D3}" dt="2022-08-15T06:57:33.361" v="297" actId="798"/>
        <pc:sldMkLst>
          <pc:docMk/>
          <pc:sldMk cId="2043724654" sldId="318"/>
        </pc:sldMkLst>
        <pc:graphicFrameChg chg="modGraphic">
          <ac:chgData name="Nguyen, MinhChau" userId="02882b28-2838-46a5-8706-331538d78a33" providerId="ADAL" clId="{F07DFC80-4956-4D2D-9EBD-C1F8B35120D3}" dt="2022-08-15T06:57:33.361" v="297" actId="798"/>
          <ac:graphicFrameMkLst>
            <pc:docMk/>
            <pc:sldMk cId="2043724654" sldId="318"/>
            <ac:graphicFrameMk id="3" creationId="{A000DD6E-4C4D-C759-51DE-189E3231F6BB}"/>
          </ac:graphicFrameMkLst>
        </pc:graphicFrameChg>
      </pc:sldChg>
      <pc:sldChg chg="del">
        <pc:chgData name="Nguyen, MinhChau" userId="02882b28-2838-46a5-8706-331538d78a33" providerId="ADAL" clId="{F07DFC80-4956-4D2D-9EBD-C1F8B35120D3}" dt="2022-08-05T06:36:35.888" v="115" actId="2696"/>
        <pc:sldMkLst>
          <pc:docMk/>
          <pc:sldMk cId="3510370289" sldId="319"/>
        </pc:sldMkLst>
      </pc:sldChg>
      <pc:sldChg chg="modSp mod">
        <pc:chgData name="Nguyen, MinhChau" userId="02882b28-2838-46a5-8706-331538d78a33" providerId="ADAL" clId="{F07DFC80-4956-4D2D-9EBD-C1F8B35120D3}" dt="2022-08-05T06:32:53.530" v="82" actId="20577"/>
        <pc:sldMkLst>
          <pc:docMk/>
          <pc:sldMk cId="744777089" sldId="320"/>
        </pc:sldMkLst>
        <pc:spChg chg="mod">
          <ac:chgData name="Nguyen, MinhChau" userId="02882b28-2838-46a5-8706-331538d78a33" providerId="ADAL" clId="{F07DFC80-4956-4D2D-9EBD-C1F8B35120D3}" dt="2022-08-05T06:32:36.044" v="21" actId="20577"/>
          <ac:spMkLst>
            <pc:docMk/>
            <pc:sldMk cId="744777089" sldId="320"/>
            <ac:spMk id="2" creationId="{00000000-0000-0000-0000-000000000000}"/>
          </ac:spMkLst>
        </pc:spChg>
        <pc:spChg chg="mod">
          <ac:chgData name="Nguyen, MinhChau" userId="02882b28-2838-46a5-8706-331538d78a33" providerId="ADAL" clId="{F07DFC80-4956-4D2D-9EBD-C1F8B35120D3}" dt="2022-08-05T06:32:53.530" v="82" actId="20577"/>
          <ac:spMkLst>
            <pc:docMk/>
            <pc:sldMk cId="744777089" sldId="320"/>
            <ac:spMk id="3" creationId="{00000000-0000-0000-0000-000000000000}"/>
          </ac:spMkLst>
        </pc:spChg>
      </pc:sldChg>
      <pc:sldChg chg="addSp delSp modSp mod">
        <pc:chgData name="Nguyen, MinhChau" userId="02882b28-2838-46a5-8706-331538d78a33" providerId="ADAL" clId="{F07DFC80-4956-4D2D-9EBD-C1F8B35120D3}" dt="2022-08-15T07:01:58.918" v="365" actId="1076"/>
        <pc:sldMkLst>
          <pc:docMk/>
          <pc:sldMk cId="199536058" sldId="565"/>
        </pc:sldMkLst>
        <pc:spChg chg="mod">
          <ac:chgData name="Nguyen, MinhChau" userId="02882b28-2838-46a5-8706-331538d78a33" providerId="ADAL" clId="{F07DFC80-4956-4D2D-9EBD-C1F8B35120D3}" dt="2022-08-15T06:59:24.413" v="311" actId="1076"/>
          <ac:spMkLst>
            <pc:docMk/>
            <pc:sldMk cId="199536058" sldId="565"/>
            <ac:spMk id="2" creationId="{00000000-0000-0000-0000-000000000000}"/>
          </ac:spMkLst>
        </pc:spChg>
        <pc:spChg chg="add del mod">
          <ac:chgData name="Nguyen, MinhChau" userId="02882b28-2838-46a5-8706-331538d78a33" providerId="ADAL" clId="{F07DFC80-4956-4D2D-9EBD-C1F8B35120D3}" dt="2022-08-15T07:01:56.102" v="364" actId="1076"/>
          <ac:spMkLst>
            <pc:docMk/>
            <pc:sldMk cId="199536058" sldId="565"/>
            <ac:spMk id="5" creationId="{2F297FCA-E336-2272-6601-E50D90CF52C3}"/>
          </ac:spMkLst>
        </pc:spChg>
        <pc:spChg chg="add mod">
          <ac:chgData name="Nguyen, MinhChau" userId="02882b28-2838-46a5-8706-331538d78a33" providerId="ADAL" clId="{F07DFC80-4956-4D2D-9EBD-C1F8B35120D3}" dt="2022-08-15T07:01:58.918" v="365" actId="1076"/>
          <ac:spMkLst>
            <pc:docMk/>
            <pc:sldMk cId="199536058" sldId="565"/>
            <ac:spMk id="6" creationId="{A5444CE2-2D65-EEC1-F4D9-B455BE4F9352}"/>
          </ac:spMkLst>
        </pc:spChg>
      </pc:sldChg>
      <pc:sldChg chg="modSp mod">
        <pc:chgData name="Nguyen, MinhChau" userId="02882b28-2838-46a5-8706-331538d78a33" providerId="ADAL" clId="{F07DFC80-4956-4D2D-9EBD-C1F8B35120D3}" dt="2022-08-05T06:36:40.320" v="116" actId="1076"/>
        <pc:sldMkLst>
          <pc:docMk/>
          <pc:sldMk cId="3989937100" sldId="568"/>
        </pc:sldMkLst>
        <pc:spChg chg="mod">
          <ac:chgData name="Nguyen, MinhChau" userId="02882b28-2838-46a5-8706-331538d78a33" providerId="ADAL" clId="{F07DFC80-4956-4D2D-9EBD-C1F8B35120D3}" dt="2022-08-05T06:36:40.320" v="116" actId="1076"/>
          <ac:spMkLst>
            <pc:docMk/>
            <pc:sldMk cId="3989937100" sldId="568"/>
            <ac:spMk id="2" creationId="{6180D664-17D0-096C-370A-9499FA059741}"/>
          </ac:spMkLst>
        </pc:spChg>
      </pc:sldChg>
    </pc:docChg>
  </pc:docChgLst>
  <pc:docChgLst>
    <pc:chgData name="Nguyen, MinhChau" userId="02882b28-2838-46a5-8706-331538d78a33" providerId="ADAL" clId="{9E882CD4-8AA4-42F6-B8DC-F7B5001CB970}"/>
    <pc:docChg chg="custSel modSld">
      <pc:chgData name="Nguyen, MinhChau" userId="02882b28-2838-46a5-8706-331538d78a33" providerId="ADAL" clId="{9E882CD4-8AA4-42F6-B8DC-F7B5001CB970}" dt="2022-08-02T10:22:50.286" v="61" actId="20577"/>
      <pc:docMkLst>
        <pc:docMk/>
      </pc:docMkLst>
      <pc:sldChg chg="modSp mod">
        <pc:chgData name="Nguyen, MinhChau" userId="02882b28-2838-46a5-8706-331538d78a33" providerId="ADAL" clId="{9E882CD4-8AA4-42F6-B8DC-F7B5001CB970}" dt="2022-08-02T10:21:25.775" v="57" actId="1076"/>
        <pc:sldMkLst>
          <pc:docMk/>
          <pc:sldMk cId="2233834493" sldId="257"/>
        </pc:sldMkLst>
        <pc:spChg chg="mod">
          <ac:chgData name="Nguyen, MinhChau" userId="02882b28-2838-46a5-8706-331538d78a33" providerId="ADAL" clId="{9E882CD4-8AA4-42F6-B8DC-F7B5001CB970}" dt="2022-08-02T10:21:21.714" v="56" actId="1076"/>
          <ac:spMkLst>
            <pc:docMk/>
            <pc:sldMk cId="2233834493" sldId="257"/>
            <ac:spMk id="2" creationId="{00000000-0000-0000-0000-000000000000}"/>
          </ac:spMkLst>
        </pc:spChg>
        <pc:spChg chg="mod">
          <ac:chgData name="Nguyen, MinhChau" userId="02882b28-2838-46a5-8706-331538d78a33" providerId="ADAL" clId="{9E882CD4-8AA4-42F6-B8DC-F7B5001CB970}" dt="2022-08-02T10:21:25.775" v="57" actId="1076"/>
          <ac:spMkLst>
            <pc:docMk/>
            <pc:sldMk cId="2233834493" sldId="257"/>
            <ac:spMk id="3" creationId="{00000000-0000-0000-0000-000000000000}"/>
          </ac:spMkLst>
        </pc:spChg>
      </pc:sldChg>
      <pc:sldChg chg="modSp mod">
        <pc:chgData name="Nguyen, MinhChau" userId="02882b28-2838-46a5-8706-331538d78a33" providerId="ADAL" clId="{9E882CD4-8AA4-42F6-B8DC-F7B5001CB970}" dt="2022-08-02T10:21:44.073" v="60" actId="20577"/>
        <pc:sldMkLst>
          <pc:docMk/>
          <pc:sldMk cId="83431705" sldId="261"/>
        </pc:sldMkLst>
        <pc:spChg chg="mod">
          <ac:chgData name="Nguyen, MinhChau" userId="02882b28-2838-46a5-8706-331538d78a33" providerId="ADAL" clId="{9E882CD4-8AA4-42F6-B8DC-F7B5001CB970}" dt="2022-08-02T10:21:44.073" v="60" actId="20577"/>
          <ac:spMkLst>
            <pc:docMk/>
            <pc:sldMk cId="83431705" sldId="261"/>
            <ac:spMk id="3" creationId="{00000000-0000-0000-0000-000000000000}"/>
          </ac:spMkLst>
        </pc:spChg>
      </pc:sldChg>
      <pc:sldChg chg="modSp mod">
        <pc:chgData name="Nguyen, MinhChau" userId="02882b28-2838-46a5-8706-331538d78a33" providerId="ADAL" clId="{9E882CD4-8AA4-42F6-B8DC-F7B5001CB970}" dt="2022-08-02T10:22:50.286" v="61" actId="20577"/>
        <pc:sldMkLst>
          <pc:docMk/>
          <pc:sldMk cId="3440682687" sldId="564"/>
        </pc:sldMkLst>
        <pc:spChg chg="mod">
          <ac:chgData name="Nguyen, MinhChau" userId="02882b28-2838-46a5-8706-331538d78a33" providerId="ADAL" clId="{9E882CD4-8AA4-42F6-B8DC-F7B5001CB970}" dt="2022-08-02T10:22:50.286" v="61" actId="20577"/>
          <ac:spMkLst>
            <pc:docMk/>
            <pc:sldMk cId="3440682687" sldId="564"/>
            <ac:spMk id="3" creationId="{F52C0278-05A3-46C3-AFC6-575B5A97FF2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AE8377D-C277-4243-890F-7D76210F3C08}" type="datetimeFigureOut">
              <a:rPr lang="en-US" smtClean="0"/>
              <a:t>8/15/2022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9B7F2B3-4DAE-CA44-8BCF-1F2B32124916}" type="slidenum">
              <a:rPr lang="en-US" smtClean="0"/>
              <a:t>‹#›</a:t>
            </a:fld>
            <a:endParaRPr lang="en-US"/>
          </a:p>
        </p:txBody>
      </p:sp>
    </p:spTree>
    <p:extLst>
      <p:ext uri="{BB962C8B-B14F-4D97-AF65-F5344CB8AC3E}">
        <p14:creationId xmlns:p14="http://schemas.microsoft.com/office/powerpoint/2010/main" val="16379413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45E5E6-BD34-F249-9CFD-B38C07B14384}" type="datetimeFigureOut">
              <a:rPr lang="en-US" smtClean="0"/>
              <a:t>8/15/2022</a:t>
            </a:fld>
            <a:endParaRPr lang="en-US"/>
          </a:p>
        </p:txBody>
      </p:sp>
      <p:sp>
        <p:nvSpPr>
          <p:cNvPr id="4" name="Slide Image Placeholder 3"/>
          <p:cNvSpPr>
            <a:spLocks noGrp="1" noRot="1" noChangeAspect="1"/>
          </p:cNvSpPr>
          <p:nvPr>
            <p:ph type="sldImg" idx="2"/>
          </p:nvPr>
        </p:nvSpPr>
        <p:spPr>
          <a:xfrm>
            <a:off x="1209675" y="685800"/>
            <a:ext cx="44386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A5B7E7-E587-8349-8679-CA163636E320}" type="slidenum">
              <a:rPr lang="en-US" smtClean="0"/>
              <a:t>‹#›</a:t>
            </a:fld>
            <a:endParaRPr lang="en-US"/>
          </a:p>
        </p:txBody>
      </p:sp>
    </p:spTree>
    <p:extLst>
      <p:ext uri="{BB962C8B-B14F-4D97-AF65-F5344CB8AC3E}">
        <p14:creationId xmlns:p14="http://schemas.microsoft.com/office/powerpoint/2010/main" val="1778913294"/>
      </p:ext>
    </p:extLst>
  </p:cSld>
  <p:clrMap bg1="lt1" tx1="dk1" bg2="lt2" tx2="dk2" accent1="accent1" accent2="accent2" accent3="accent3" accent4="accent4" accent5="accent5" accent6="accent6" hlink="hlink" folHlink="folHlink"/>
  <p:hf hdr="0" ftr="0" dt="0"/>
  <p:notesStyle>
    <a:lvl1pPr marL="0" algn="l" defTabSz="509412" rtl="0" eaLnBrk="1" latinLnBrk="0" hangingPunct="1">
      <a:defRPr sz="1300" kern="1200">
        <a:solidFill>
          <a:schemeClr val="tx1"/>
        </a:solidFill>
        <a:latin typeface="+mn-lt"/>
        <a:ea typeface="+mn-ea"/>
        <a:cs typeface="+mn-cs"/>
      </a:defRPr>
    </a:lvl1pPr>
    <a:lvl2pPr marL="509412" algn="l" defTabSz="509412" rtl="0" eaLnBrk="1" latinLnBrk="0" hangingPunct="1">
      <a:defRPr sz="1300" kern="1200">
        <a:solidFill>
          <a:schemeClr val="tx1"/>
        </a:solidFill>
        <a:latin typeface="+mn-lt"/>
        <a:ea typeface="+mn-ea"/>
        <a:cs typeface="+mn-cs"/>
      </a:defRPr>
    </a:lvl2pPr>
    <a:lvl3pPr marL="1018824" algn="l" defTabSz="509412" rtl="0" eaLnBrk="1" latinLnBrk="0" hangingPunct="1">
      <a:defRPr sz="1300" kern="1200">
        <a:solidFill>
          <a:schemeClr val="tx1"/>
        </a:solidFill>
        <a:latin typeface="+mn-lt"/>
        <a:ea typeface="+mn-ea"/>
        <a:cs typeface="+mn-cs"/>
      </a:defRPr>
    </a:lvl3pPr>
    <a:lvl4pPr marL="1528237" algn="l" defTabSz="509412" rtl="0" eaLnBrk="1" latinLnBrk="0" hangingPunct="1">
      <a:defRPr sz="1300" kern="1200">
        <a:solidFill>
          <a:schemeClr val="tx1"/>
        </a:solidFill>
        <a:latin typeface="+mn-lt"/>
        <a:ea typeface="+mn-ea"/>
        <a:cs typeface="+mn-cs"/>
      </a:defRPr>
    </a:lvl4pPr>
    <a:lvl5pPr marL="2037649" algn="l" defTabSz="509412" rtl="0" eaLnBrk="1" latinLnBrk="0" hangingPunct="1">
      <a:defRPr sz="1300" kern="1200">
        <a:solidFill>
          <a:schemeClr val="tx1"/>
        </a:solidFill>
        <a:latin typeface="+mn-lt"/>
        <a:ea typeface="+mn-ea"/>
        <a:cs typeface="+mn-cs"/>
      </a:defRPr>
    </a:lvl5pPr>
    <a:lvl6pPr marL="2547061" algn="l" defTabSz="509412" rtl="0" eaLnBrk="1" latinLnBrk="0" hangingPunct="1">
      <a:defRPr sz="1300" kern="1200">
        <a:solidFill>
          <a:schemeClr val="tx1"/>
        </a:solidFill>
        <a:latin typeface="+mn-lt"/>
        <a:ea typeface="+mn-ea"/>
        <a:cs typeface="+mn-cs"/>
      </a:defRPr>
    </a:lvl6pPr>
    <a:lvl7pPr marL="3056473" algn="l" defTabSz="509412" rtl="0" eaLnBrk="1" latinLnBrk="0" hangingPunct="1">
      <a:defRPr sz="1300" kern="1200">
        <a:solidFill>
          <a:schemeClr val="tx1"/>
        </a:solidFill>
        <a:latin typeface="+mn-lt"/>
        <a:ea typeface="+mn-ea"/>
        <a:cs typeface="+mn-cs"/>
      </a:defRPr>
    </a:lvl7pPr>
    <a:lvl8pPr marL="3565886" algn="l" defTabSz="509412" rtl="0" eaLnBrk="1" latinLnBrk="0" hangingPunct="1">
      <a:defRPr sz="1300" kern="1200">
        <a:solidFill>
          <a:schemeClr val="tx1"/>
        </a:solidFill>
        <a:latin typeface="+mn-lt"/>
        <a:ea typeface="+mn-ea"/>
        <a:cs typeface="+mn-cs"/>
      </a:defRPr>
    </a:lvl8pPr>
    <a:lvl9pPr marL="4075298" algn="l" defTabSz="509412" rtl="0" eaLnBrk="1" latinLnBrk="0" hangingPunct="1">
      <a:defRPr sz="13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9.sv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21.sv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20.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23.sv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22.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13.svg"/><Relationship Id="rId2" Type="http://schemas.openxmlformats.org/officeDocument/2006/relationships/image" Target="../media/image14.png"/><Relationship Id="rId1" Type="http://schemas.openxmlformats.org/officeDocument/2006/relationships/slideMaster" Target="../slideMasters/slideMaster2.xml"/><Relationship Id="rId6" Type="http://schemas.openxmlformats.org/officeDocument/2006/relationships/image" Target="../media/image12.png"/><Relationship Id="rId5" Type="http://schemas.openxmlformats.org/officeDocument/2006/relationships/image" Target="../media/image17.svg"/><Relationship Id="rId4" Type="http://schemas.openxmlformats.org/officeDocument/2006/relationships/image" Target="../media/image16.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9.sv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18.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13.svg"/><Relationship Id="rId2" Type="http://schemas.openxmlformats.org/officeDocument/2006/relationships/image" Target="../media/image14.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7.svg"/><Relationship Id="rId4" Type="http://schemas.openxmlformats.org/officeDocument/2006/relationships/image" Target="../media/image16.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21.sv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20.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23.sv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22.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Master" Target="../slideMasters/slideMaster3.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13.svg"/><Relationship Id="rId2" Type="http://schemas.openxmlformats.org/officeDocument/2006/relationships/image" Target="../media/image14.png"/><Relationship Id="rId1" Type="http://schemas.openxmlformats.org/officeDocument/2006/relationships/slideMaster" Target="../slideMasters/slideMaster3.xml"/><Relationship Id="rId6" Type="http://schemas.openxmlformats.org/officeDocument/2006/relationships/image" Target="../media/image12.png"/><Relationship Id="rId5" Type="http://schemas.openxmlformats.org/officeDocument/2006/relationships/image" Target="../media/image17.svg"/><Relationship Id="rId4" Type="http://schemas.openxmlformats.org/officeDocument/2006/relationships/image" Target="../media/image16.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9.svg"/><Relationship Id="rId2" Type="http://schemas.openxmlformats.org/officeDocument/2006/relationships/image" Target="../media/image8.png"/><Relationship Id="rId1" Type="http://schemas.openxmlformats.org/officeDocument/2006/relationships/slideMaster" Target="../slideMasters/slideMaster3.xml"/><Relationship Id="rId6" Type="http://schemas.openxmlformats.org/officeDocument/2006/relationships/image" Target="../media/image18.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21.svg"/><Relationship Id="rId2" Type="http://schemas.openxmlformats.org/officeDocument/2006/relationships/image" Target="../media/image8.png"/><Relationship Id="rId1" Type="http://schemas.openxmlformats.org/officeDocument/2006/relationships/slideMaster" Target="../slideMasters/slideMaster3.xml"/><Relationship Id="rId6" Type="http://schemas.openxmlformats.org/officeDocument/2006/relationships/image" Target="../media/image20.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23.svg"/><Relationship Id="rId2" Type="http://schemas.openxmlformats.org/officeDocument/2006/relationships/image" Target="../media/image8.png"/><Relationship Id="rId1" Type="http://schemas.openxmlformats.org/officeDocument/2006/relationships/slideMaster" Target="../slideMasters/slideMaster3.xml"/><Relationship Id="rId6" Type="http://schemas.openxmlformats.org/officeDocument/2006/relationships/image" Target="../media/image22.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Master" Target="../slideMasters/slideMaster4.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13.svg"/><Relationship Id="rId2" Type="http://schemas.openxmlformats.org/officeDocument/2006/relationships/image" Target="../media/image14.png"/><Relationship Id="rId1" Type="http://schemas.openxmlformats.org/officeDocument/2006/relationships/slideMaster" Target="../slideMasters/slideMaster4.xml"/><Relationship Id="rId6" Type="http://schemas.openxmlformats.org/officeDocument/2006/relationships/image" Target="../media/image12.png"/><Relationship Id="rId5" Type="http://schemas.openxmlformats.org/officeDocument/2006/relationships/image" Target="../media/image17.svg"/><Relationship Id="rId4" Type="http://schemas.openxmlformats.org/officeDocument/2006/relationships/image" Target="../media/image16.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9.svg"/><Relationship Id="rId2" Type="http://schemas.openxmlformats.org/officeDocument/2006/relationships/image" Target="../media/image8.png"/><Relationship Id="rId1" Type="http://schemas.openxmlformats.org/officeDocument/2006/relationships/slideMaster" Target="../slideMasters/slideMaster4.xml"/><Relationship Id="rId6" Type="http://schemas.openxmlformats.org/officeDocument/2006/relationships/image" Target="../media/image18.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21.svg"/><Relationship Id="rId2" Type="http://schemas.openxmlformats.org/officeDocument/2006/relationships/image" Target="../media/image8.png"/><Relationship Id="rId1" Type="http://schemas.openxmlformats.org/officeDocument/2006/relationships/slideMaster" Target="../slideMasters/slideMaster4.xml"/><Relationship Id="rId6" Type="http://schemas.openxmlformats.org/officeDocument/2006/relationships/image" Target="../media/image20.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23.svg"/><Relationship Id="rId2" Type="http://schemas.openxmlformats.org/officeDocument/2006/relationships/image" Target="../media/image8.png"/><Relationship Id="rId1" Type="http://schemas.openxmlformats.org/officeDocument/2006/relationships/slideMaster" Target="../slideMasters/slideMaster4.xml"/><Relationship Id="rId6" Type="http://schemas.openxmlformats.org/officeDocument/2006/relationships/image" Target="../media/image22.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Master" Target="../slideMasters/slideMaster5.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13.svg"/><Relationship Id="rId2" Type="http://schemas.openxmlformats.org/officeDocument/2006/relationships/image" Target="../media/image14.png"/><Relationship Id="rId1" Type="http://schemas.openxmlformats.org/officeDocument/2006/relationships/slideMaster" Target="../slideMasters/slideMaster5.xml"/><Relationship Id="rId6" Type="http://schemas.openxmlformats.org/officeDocument/2006/relationships/image" Target="../media/image12.png"/><Relationship Id="rId5" Type="http://schemas.openxmlformats.org/officeDocument/2006/relationships/image" Target="../media/image17.svg"/><Relationship Id="rId4" Type="http://schemas.openxmlformats.org/officeDocument/2006/relationships/image" Target="../media/image16.pn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9.svg"/><Relationship Id="rId2" Type="http://schemas.openxmlformats.org/officeDocument/2006/relationships/image" Target="../media/image8.png"/><Relationship Id="rId1" Type="http://schemas.openxmlformats.org/officeDocument/2006/relationships/slideMaster" Target="../slideMasters/slideMaster5.xml"/><Relationship Id="rId6" Type="http://schemas.openxmlformats.org/officeDocument/2006/relationships/image" Target="../media/image18.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21.svg"/><Relationship Id="rId2" Type="http://schemas.openxmlformats.org/officeDocument/2006/relationships/image" Target="../media/image8.png"/><Relationship Id="rId1" Type="http://schemas.openxmlformats.org/officeDocument/2006/relationships/slideMaster" Target="../slideMasters/slideMaster5.xml"/><Relationship Id="rId6" Type="http://schemas.openxmlformats.org/officeDocument/2006/relationships/image" Target="../media/image20.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23.svg"/><Relationship Id="rId2" Type="http://schemas.openxmlformats.org/officeDocument/2006/relationships/image" Target="../media/image8.png"/><Relationship Id="rId1" Type="http://schemas.openxmlformats.org/officeDocument/2006/relationships/slideMaster" Target="../slideMasters/slideMaster5.xml"/><Relationship Id="rId6" Type="http://schemas.openxmlformats.org/officeDocument/2006/relationships/image" Target="../media/image22.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Master" Target="../slideMasters/slideMaster6.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13.svg"/><Relationship Id="rId2" Type="http://schemas.openxmlformats.org/officeDocument/2006/relationships/image" Target="../media/image14.png"/><Relationship Id="rId1" Type="http://schemas.openxmlformats.org/officeDocument/2006/relationships/slideMaster" Target="../slideMasters/slideMaster6.xml"/><Relationship Id="rId6" Type="http://schemas.openxmlformats.org/officeDocument/2006/relationships/image" Target="../media/image12.png"/><Relationship Id="rId5" Type="http://schemas.openxmlformats.org/officeDocument/2006/relationships/image" Target="../media/image17.svg"/><Relationship Id="rId4" Type="http://schemas.openxmlformats.org/officeDocument/2006/relationships/image" Target="../media/image16.pn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9.svg"/><Relationship Id="rId2" Type="http://schemas.openxmlformats.org/officeDocument/2006/relationships/image" Target="../media/image8.png"/><Relationship Id="rId1" Type="http://schemas.openxmlformats.org/officeDocument/2006/relationships/slideMaster" Target="../slideMasters/slideMaster6.xml"/><Relationship Id="rId6" Type="http://schemas.openxmlformats.org/officeDocument/2006/relationships/image" Target="../media/image18.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21.svg"/><Relationship Id="rId2" Type="http://schemas.openxmlformats.org/officeDocument/2006/relationships/image" Target="../media/image8.png"/><Relationship Id="rId1" Type="http://schemas.openxmlformats.org/officeDocument/2006/relationships/slideMaster" Target="../slideMasters/slideMaster6.xml"/><Relationship Id="rId6" Type="http://schemas.openxmlformats.org/officeDocument/2006/relationships/image" Target="../media/image20.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23.svg"/><Relationship Id="rId2" Type="http://schemas.openxmlformats.org/officeDocument/2006/relationships/image" Target="../media/image8.png"/><Relationship Id="rId1" Type="http://schemas.openxmlformats.org/officeDocument/2006/relationships/slideMaster" Target="../slideMasters/slideMaster6.xml"/><Relationship Id="rId6" Type="http://schemas.openxmlformats.org/officeDocument/2006/relationships/image" Target="../media/image22.png"/><Relationship Id="rId5" Type="http://schemas.openxmlformats.org/officeDocument/2006/relationships/image" Target="../media/image11.svg"/><Relationship Id="rId4" Type="http://schemas.openxmlformats.org/officeDocument/2006/relationships/image" Target="../media/image10.png"/></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Ref idx="1001">
        <a:schemeClr val="bg2"/>
      </p:bgRef>
    </p:bg>
    <p:spTree>
      <p:nvGrpSpPr>
        <p:cNvPr id="1" name=""/>
        <p:cNvGrpSpPr/>
        <p:nvPr/>
      </p:nvGrpSpPr>
      <p:grpSpPr>
        <a:xfrm>
          <a:off x="0" y="0"/>
          <a:ext cx="0" cy="0"/>
          <a:chOff x="0" y="0"/>
          <a:chExt cx="0" cy="0"/>
        </a:xfrm>
      </p:grpSpPr>
      <p:grpSp>
        <p:nvGrpSpPr>
          <p:cNvPr id="4" name="Color paths">
            <a:extLst>
              <a:ext uri="{FF2B5EF4-FFF2-40B4-BE49-F238E27FC236}">
                <a16:creationId xmlns:a16="http://schemas.microsoft.com/office/drawing/2014/main" id="{4CCB5A69-D042-B146-AAD0-F88380967A46}"/>
              </a:ext>
              <a:ext uri="{C183D7F6-B498-43B3-948B-1728B52AA6E4}">
                <adec:decorative xmlns:adec="http://schemas.microsoft.com/office/drawing/2017/decorative" val="1"/>
              </a:ext>
            </a:extLst>
          </p:cNvPr>
          <p:cNvGrpSpPr/>
          <p:nvPr/>
        </p:nvGrpSpPr>
        <p:grpSpPr>
          <a:xfrm>
            <a:off x="1048" y="1620"/>
            <a:ext cx="10057352" cy="7770780"/>
            <a:chOff x="1270" y="1429"/>
            <a:chExt cx="12190730" cy="6856571"/>
          </a:xfrm>
        </p:grpSpPr>
        <p:pic>
          <p:nvPicPr>
            <p:cNvPr id="9" name="Color path 26°">
              <a:extLst>
                <a:ext uri="{FF2B5EF4-FFF2-40B4-BE49-F238E27FC236}">
                  <a16:creationId xmlns:a16="http://schemas.microsoft.com/office/drawing/2014/main" id="{64C5C0FA-2468-7747-9CAB-9F345D517C6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a:ln>
              <a:noFill/>
            </a:ln>
          </p:spPr>
        </p:pic>
        <p:pic>
          <p:nvPicPr>
            <p:cNvPr id="7" name="Color path 45°">
              <a:extLst>
                <a:ext uri="{FF2B5EF4-FFF2-40B4-BE49-F238E27FC236}">
                  <a16:creationId xmlns:a16="http://schemas.microsoft.com/office/drawing/2014/main" id="{78431C2D-FF90-4C45-971A-C5E979C77D4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270" y="1429"/>
              <a:ext cx="12189459" cy="6856571"/>
            </a:xfrm>
            <a:prstGeom prst="rect">
              <a:avLst/>
            </a:prstGeom>
            <a:ln>
              <a:noFill/>
            </a:ln>
          </p:spPr>
        </p:pic>
      </p:grpSp>
      <p:sp>
        <p:nvSpPr>
          <p:cNvPr id="2" name="Title"/>
          <p:cNvSpPr>
            <a:spLocks noGrp="1"/>
          </p:cNvSpPr>
          <p:nvPr>
            <p:ph type="ctrTitle" hasCustomPrompt="1"/>
          </p:nvPr>
        </p:nvSpPr>
        <p:spPr>
          <a:xfrm>
            <a:off x="1257300" y="2159290"/>
            <a:ext cx="7543800" cy="229782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a:t>
            </a:r>
            <a:r>
              <a:rPr lang="en-US" dirty="0" err="1"/>
              <a:t>Powerpoint</a:t>
            </a:r>
            <a:r>
              <a:rPr lang="en-US" dirty="0"/>
              <a:t> Title</a:t>
            </a:r>
          </a:p>
        </p:txBody>
      </p:sp>
      <p:sp>
        <p:nvSpPr>
          <p:cNvPr id="3" name="Subtitle Placeholder"/>
          <p:cNvSpPr>
            <a:spLocks noGrp="1"/>
          </p:cNvSpPr>
          <p:nvPr>
            <p:ph type="subTitle" idx="1" hasCustomPrompt="1"/>
          </p:nvPr>
        </p:nvSpPr>
        <p:spPr>
          <a:xfrm>
            <a:off x="1257300" y="4561468"/>
            <a:ext cx="7543800" cy="1876530"/>
          </a:xfrm>
          <a:prstGeom prst="rect">
            <a:avLst/>
          </a:prstGeom>
        </p:spPr>
        <p:txBody>
          <a:bodyPr>
            <a:normAutofit/>
          </a:bodyPr>
          <a:lstStyle>
            <a:lvl1pPr marL="0" indent="0" algn="ctr">
              <a:buNone/>
              <a:defRPr sz="2723"/>
            </a:lvl1pPr>
            <a:lvl2pPr marL="282893" indent="0" algn="ctr">
              <a:buNone/>
              <a:defRPr sz="1238"/>
            </a:lvl2pPr>
            <a:lvl3pPr marL="565785" indent="0" algn="ctr">
              <a:buNone/>
              <a:defRPr sz="1114"/>
            </a:lvl3pPr>
            <a:lvl4pPr marL="848678" indent="0" algn="ctr">
              <a:buNone/>
              <a:defRPr sz="990"/>
            </a:lvl4pPr>
            <a:lvl5pPr marL="1131570" indent="0" algn="ctr">
              <a:buNone/>
              <a:defRPr sz="990"/>
            </a:lvl5pPr>
            <a:lvl6pPr marL="1414463" indent="0" algn="ctr">
              <a:buNone/>
              <a:defRPr sz="990"/>
            </a:lvl6pPr>
            <a:lvl7pPr marL="1697355" indent="0" algn="ctr">
              <a:buNone/>
              <a:defRPr sz="990"/>
            </a:lvl7pPr>
            <a:lvl8pPr marL="1980248" indent="0" algn="ctr">
              <a:buNone/>
              <a:defRPr sz="990"/>
            </a:lvl8pPr>
            <a:lvl9pPr marL="2263140" indent="0" algn="ctr">
              <a:buNone/>
              <a:defRPr sz="990"/>
            </a:lvl9pPr>
          </a:lstStyle>
          <a:p>
            <a:r>
              <a:rPr lang="en-US" dirty="0"/>
              <a:t>Insert </a:t>
            </a:r>
            <a:r>
              <a:rPr lang="en-US" dirty="0" err="1"/>
              <a:t>Powerpoint</a:t>
            </a:r>
            <a:r>
              <a:rPr lang="en-US" dirty="0"/>
              <a:t> Subtitle</a:t>
            </a:r>
          </a:p>
        </p:txBody>
      </p:sp>
      <p:sp>
        <p:nvSpPr>
          <p:cNvPr id="8" name="Copyright">
            <a:extLst>
              <a:ext uri="{FF2B5EF4-FFF2-40B4-BE49-F238E27FC236}">
                <a16:creationId xmlns:a16="http://schemas.microsoft.com/office/drawing/2014/main" id="{0C3282DF-6568-B24B-A424-4F01299F1441}"/>
              </a:ext>
            </a:extLst>
          </p:cNvPr>
          <p:cNvSpPr>
            <a:spLocks noGrp="1"/>
          </p:cNvSpPr>
          <p:nvPr>
            <p:ph type="body" sz="quarter" idx="12" hasCustomPrompt="1"/>
          </p:nvPr>
        </p:nvSpPr>
        <p:spPr>
          <a:xfrm>
            <a:off x="132847" y="7403571"/>
            <a:ext cx="4469476" cy="203232"/>
          </a:xfrm>
          <a:prstGeom prst="rect">
            <a:avLst/>
          </a:prstGeom>
        </p:spPr>
        <p:txBody>
          <a:bodyPr lIns="0" tIns="0" rIns="0" bIns="0" anchor="b">
            <a:normAutofit/>
          </a:bodyPr>
          <a:lstStyle>
            <a:lvl1pPr marL="0" indent="0">
              <a:buFont typeface="Arial" panose="020B0604020202020204" pitchFamily="34" charset="0"/>
              <a:buNone/>
              <a:defRPr sz="413"/>
            </a:lvl1pPr>
          </a:lstStyle>
          <a:p>
            <a:pPr lvl="0"/>
            <a:r>
              <a:rPr lang="en-US" dirty="0"/>
              <a:t>©2021 Catholic Relief Services. All Rights Reserved.    21MK-328766M</a:t>
            </a:r>
          </a:p>
        </p:txBody>
      </p:sp>
      <p:pic>
        <p:nvPicPr>
          <p:cNvPr id="5" name="CRS logo" descr="Catholic Relief Services logo">
            <a:extLst>
              <a:ext uri="{FF2B5EF4-FFF2-40B4-BE49-F238E27FC236}">
                <a16:creationId xmlns:a16="http://schemas.microsoft.com/office/drawing/2014/main" id="{3B24F34D-8588-9344-A8AB-247F20B6A2C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76189" y="760667"/>
            <a:ext cx="1288733" cy="1147468"/>
          </a:xfrm>
          <a:prstGeom prst="rect">
            <a:avLst/>
          </a:prstGeom>
        </p:spPr>
      </p:pic>
    </p:spTree>
    <p:extLst>
      <p:ext uri="{BB962C8B-B14F-4D97-AF65-F5344CB8AC3E}">
        <p14:creationId xmlns:p14="http://schemas.microsoft.com/office/powerpoint/2010/main" val="643943662"/>
      </p:ext>
    </p:extLst>
  </p:cSld>
  <p:clrMapOvr>
    <a:overrideClrMapping bg1="dk1" tx1="lt1" bg2="dk2" tx2="lt2" accent1="accent1" accent2="accent2" accent3="accent3" accent4="accent4" accent5="accent5" accent6="accent6" hlink="hlink" folHlink="folHlink"/>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Final Slide">
    <p:bg>
      <p:bgRef idx="1001">
        <a:schemeClr val="bg2"/>
      </p:bgRef>
    </p:bg>
    <p:spTree>
      <p:nvGrpSpPr>
        <p:cNvPr id="1" name=""/>
        <p:cNvGrpSpPr/>
        <p:nvPr/>
      </p:nvGrpSpPr>
      <p:grpSpPr>
        <a:xfrm>
          <a:off x="0" y="0"/>
          <a:ext cx="0" cy="0"/>
          <a:chOff x="0" y="0"/>
          <a:chExt cx="0" cy="0"/>
        </a:xfrm>
      </p:grpSpPr>
      <p:grpSp>
        <p:nvGrpSpPr>
          <p:cNvPr id="2" name="Color paths">
            <a:extLst>
              <a:ext uri="{FF2B5EF4-FFF2-40B4-BE49-F238E27FC236}">
                <a16:creationId xmlns:a16="http://schemas.microsoft.com/office/drawing/2014/main" id="{038D1918-C58C-E040-AED2-2E2FF5816C03}"/>
              </a:ext>
              <a:ext uri="{C183D7F6-B498-43B3-948B-1728B52AA6E4}">
                <adec:decorative xmlns:adec="http://schemas.microsoft.com/office/drawing/2017/decorative" val="1"/>
              </a:ext>
            </a:extLst>
          </p:cNvPr>
          <p:cNvGrpSpPr/>
          <p:nvPr/>
        </p:nvGrpSpPr>
        <p:grpSpPr>
          <a:xfrm>
            <a:off x="1048" y="809"/>
            <a:ext cx="10057352" cy="7771591"/>
            <a:chOff x="1270" y="714"/>
            <a:chExt cx="12190730" cy="6857286"/>
          </a:xfrm>
        </p:grpSpPr>
        <p:pic>
          <p:nvPicPr>
            <p:cNvPr id="5" name="Color path 26°">
              <a:extLst>
                <a:ext uri="{FF2B5EF4-FFF2-40B4-BE49-F238E27FC236}">
                  <a16:creationId xmlns:a16="http://schemas.microsoft.com/office/drawing/2014/main" id="{273F8B51-1DEA-FB45-994E-0C7AD040423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p:spPr>
        </p:pic>
        <p:pic>
          <p:nvPicPr>
            <p:cNvPr id="8" name="Color path 45°">
              <a:extLst>
                <a:ext uri="{FF2B5EF4-FFF2-40B4-BE49-F238E27FC236}">
                  <a16:creationId xmlns:a16="http://schemas.microsoft.com/office/drawing/2014/main" id="{0616318A-E615-304C-9925-F337F4A9A0D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270" y="714"/>
              <a:ext cx="12189459" cy="6856571"/>
            </a:xfrm>
            <a:prstGeom prst="rect">
              <a:avLst/>
            </a:prstGeom>
          </p:spPr>
        </p:pic>
      </p:grpSp>
      <p:sp>
        <p:nvSpPr>
          <p:cNvPr id="7" name="Title">
            <a:extLst>
              <a:ext uri="{FF2B5EF4-FFF2-40B4-BE49-F238E27FC236}">
                <a16:creationId xmlns:a16="http://schemas.microsoft.com/office/drawing/2014/main" id="{ABE1E527-BFFA-F44B-94D0-1379A9E41A6D}"/>
              </a:ext>
            </a:extLst>
          </p:cNvPr>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Final Thoughts</a:t>
            </a:r>
          </a:p>
        </p:txBody>
      </p:sp>
      <p:pic>
        <p:nvPicPr>
          <p:cNvPr id="3" name="CRS logo-tagline English" descr="Catholic Relief Services logo with tagline: Faith. Action. Results.">
            <a:extLst>
              <a:ext uri="{FF2B5EF4-FFF2-40B4-BE49-F238E27FC236}">
                <a16:creationId xmlns:a16="http://schemas.microsoft.com/office/drawing/2014/main" id="{14D83F39-2C1E-C54F-9ECE-87F1E23FFDF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783141" y="5061930"/>
            <a:ext cx="2492119" cy="1443651"/>
          </a:xfrm>
          <a:prstGeom prst="rect">
            <a:avLst/>
          </a:prstGeom>
        </p:spPr>
      </p:pic>
    </p:spTree>
    <p:extLst>
      <p:ext uri="{BB962C8B-B14F-4D97-AF65-F5344CB8AC3E}">
        <p14:creationId xmlns:p14="http://schemas.microsoft.com/office/powerpoint/2010/main" val="958175888"/>
      </p:ext>
    </p:extLst>
  </p:cSld>
  <p:clrMapOvr>
    <a:overrideClrMapping bg1="dk1" tx1="lt1" bg2="dk2" tx2="lt2" accent1="accent1" accent2="accent2" accent3="accent3" accent4="accent4" accent5="accent5" accent6="accent6" hlink="hlink" folHlink="folHlink"/>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Final Slide_French">
    <p:bg>
      <p:bgRef idx="1001">
        <a:schemeClr val="bg2"/>
      </p:bgRef>
    </p:bg>
    <p:spTree>
      <p:nvGrpSpPr>
        <p:cNvPr id="1" name=""/>
        <p:cNvGrpSpPr/>
        <p:nvPr/>
      </p:nvGrpSpPr>
      <p:grpSpPr>
        <a:xfrm>
          <a:off x="0" y="0"/>
          <a:ext cx="0" cy="0"/>
          <a:chOff x="0" y="0"/>
          <a:chExt cx="0" cy="0"/>
        </a:xfrm>
      </p:grpSpPr>
      <p:grpSp>
        <p:nvGrpSpPr>
          <p:cNvPr id="2" name="Color paths">
            <a:extLst>
              <a:ext uri="{FF2B5EF4-FFF2-40B4-BE49-F238E27FC236}">
                <a16:creationId xmlns:a16="http://schemas.microsoft.com/office/drawing/2014/main" id="{96FE90CD-AF23-FD47-8B62-21C8E558DAA8}"/>
              </a:ext>
              <a:ext uri="{C183D7F6-B498-43B3-948B-1728B52AA6E4}">
                <adec:decorative xmlns:adec="http://schemas.microsoft.com/office/drawing/2017/decorative" val="1"/>
              </a:ext>
            </a:extLst>
          </p:cNvPr>
          <p:cNvGrpSpPr/>
          <p:nvPr/>
        </p:nvGrpSpPr>
        <p:grpSpPr>
          <a:xfrm>
            <a:off x="1048" y="809"/>
            <a:ext cx="10057352" cy="7771591"/>
            <a:chOff x="1270" y="714"/>
            <a:chExt cx="12190730" cy="6857286"/>
          </a:xfrm>
        </p:grpSpPr>
        <p:pic>
          <p:nvPicPr>
            <p:cNvPr id="5" name="Color path 26°">
              <a:extLst>
                <a:ext uri="{FF2B5EF4-FFF2-40B4-BE49-F238E27FC236}">
                  <a16:creationId xmlns:a16="http://schemas.microsoft.com/office/drawing/2014/main" id="{BDBEBFEE-7D96-7440-9EAE-B80D0F84110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p:spPr>
        </p:pic>
        <p:pic>
          <p:nvPicPr>
            <p:cNvPr id="8" name="Color path 45°">
              <a:extLst>
                <a:ext uri="{FF2B5EF4-FFF2-40B4-BE49-F238E27FC236}">
                  <a16:creationId xmlns:a16="http://schemas.microsoft.com/office/drawing/2014/main" id="{F16B3D8C-0C09-5A4B-B289-1C7817950CD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270" y="714"/>
              <a:ext cx="12189459" cy="6856571"/>
            </a:xfrm>
            <a:prstGeom prst="rect">
              <a:avLst/>
            </a:prstGeom>
          </p:spPr>
        </p:pic>
      </p:grpSp>
      <p:sp>
        <p:nvSpPr>
          <p:cNvPr id="7" name="Title">
            <a:extLst>
              <a:ext uri="{FF2B5EF4-FFF2-40B4-BE49-F238E27FC236}">
                <a16:creationId xmlns:a16="http://schemas.microsoft.com/office/drawing/2014/main" id="{ABE1E527-BFFA-F44B-94D0-1379A9E41A6D}"/>
              </a:ext>
            </a:extLst>
          </p:cNvPr>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Final Thoughts</a:t>
            </a:r>
          </a:p>
        </p:txBody>
      </p:sp>
      <p:pic>
        <p:nvPicPr>
          <p:cNvPr id="3" name="CRS logo-tagline French" descr="Catholic Relief Services logo with tagline: Foi. Action. Resultats.">
            <a:extLst>
              <a:ext uri="{FF2B5EF4-FFF2-40B4-BE49-F238E27FC236}">
                <a16:creationId xmlns:a16="http://schemas.microsoft.com/office/drawing/2014/main" id="{14D83F39-2C1E-C54F-9ECE-87F1E23FFDFA}"/>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3682632" y="5062553"/>
            <a:ext cx="2693137" cy="1438758"/>
          </a:xfrm>
          <a:prstGeom prst="rect">
            <a:avLst/>
          </a:prstGeom>
        </p:spPr>
      </p:pic>
    </p:spTree>
    <p:extLst>
      <p:ext uri="{BB962C8B-B14F-4D97-AF65-F5344CB8AC3E}">
        <p14:creationId xmlns:p14="http://schemas.microsoft.com/office/powerpoint/2010/main" val="289629707"/>
      </p:ext>
    </p:extLst>
  </p:cSld>
  <p:clrMapOvr>
    <a:overrideClrMapping bg1="dk1" tx1="lt1" bg2="dk2" tx2="lt2" accent1="accent1" accent2="accent2" accent3="accent3" accent4="accent4" accent5="accent5" accent6="accent6" hlink="hlink" folHlink="folHlink"/>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Final Slide_Spanish">
    <p:bg>
      <p:bgRef idx="1001">
        <a:schemeClr val="bg2"/>
      </p:bgRef>
    </p:bg>
    <p:spTree>
      <p:nvGrpSpPr>
        <p:cNvPr id="1" name=""/>
        <p:cNvGrpSpPr/>
        <p:nvPr/>
      </p:nvGrpSpPr>
      <p:grpSpPr>
        <a:xfrm>
          <a:off x="0" y="0"/>
          <a:ext cx="0" cy="0"/>
          <a:chOff x="0" y="0"/>
          <a:chExt cx="0" cy="0"/>
        </a:xfrm>
      </p:grpSpPr>
      <p:grpSp>
        <p:nvGrpSpPr>
          <p:cNvPr id="2" name="Color paths">
            <a:extLst>
              <a:ext uri="{FF2B5EF4-FFF2-40B4-BE49-F238E27FC236}">
                <a16:creationId xmlns:a16="http://schemas.microsoft.com/office/drawing/2014/main" id="{FDE9A328-7B35-DF47-818B-1DD7FB3A4C08}"/>
              </a:ext>
              <a:ext uri="{C183D7F6-B498-43B3-948B-1728B52AA6E4}">
                <adec:decorative xmlns:adec="http://schemas.microsoft.com/office/drawing/2017/decorative" val="1"/>
              </a:ext>
            </a:extLst>
          </p:cNvPr>
          <p:cNvGrpSpPr/>
          <p:nvPr/>
        </p:nvGrpSpPr>
        <p:grpSpPr>
          <a:xfrm>
            <a:off x="1048" y="809"/>
            <a:ext cx="10057352" cy="7771591"/>
            <a:chOff x="1270" y="714"/>
            <a:chExt cx="12190730" cy="6857286"/>
          </a:xfrm>
        </p:grpSpPr>
        <p:pic>
          <p:nvPicPr>
            <p:cNvPr id="5" name="Color path 26°">
              <a:extLst>
                <a:ext uri="{FF2B5EF4-FFF2-40B4-BE49-F238E27FC236}">
                  <a16:creationId xmlns:a16="http://schemas.microsoft.com/office/drawing/2014/main" id="{099421EE-A199-9E44-B250-1DBC4B1D493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p:spPr>
        </p:pic>
        <p:pic>
          <p:nvPicPr>
            <p:cNvPr id="6" name="Color path 45°">
              <a:extLst>
                <a:ext uri="{FF2B5EF4-FFF2-40B4-BE49-F238E27FC236}">
                  <a16:creationId xmlns:a16="http://schemas.microsoft.com/office/drawing/2014/main" id="{43C5223C-21BC-844F-A509-90C9762C0458}"/>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270" y="714"/>
              <a:ext cx="12189459" cy="6856571"/>
            </a:xfrm>
            <a:prstGeom prst="rect">
              <a:avLst/>
            </a:prstGeom>
          </p:spPr>
        </p:pic>
      </p:grpSp>
      <p:sp>
        <p:nvSpPr>
          <p:cNvPr id="7" name="Title">
            <a:extLst>
              <a:ext uri="{FF2B5EF4-FFF2-40B4-BE49-F238E27FC236}">
                <a16:creationId xmlns:a16="http://schemas.microsoft.com/office/drawing/2014/main" id="{ABE1E527-BFFA-F44B-94D0-1379A9E41A6D}"/>
              </a:ext>
            </a:extLst>
          </p:cNvPr>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Final Thoughts</a:t>
            </a:r>
          </a:p>
        </p:txBody>
      </p:sp>
      <p:pic>
        <p:nvPicPr>
          <p:cNvPr id="3" name="CRS logo-tagline Spanish" descr="Catholic Relief Services logo with tagline: Fe. Accion. Resultados.">
            <a:extLst>
              <a:ext uri="{FF2B5EF4-FFF2-40B4-BE49-F238E27FC236}">
                <a16:creationId xmlns:a16="http://schemas.microsoft.com/office/drawing/2014/main" id="{14D83F39-2C1E-C54F-9ECE-87F1E23FFDFA}"/>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3592106" y="5048643"/>
            <a:ext cx="2874188" cy="1439514"/>
          </a:xfrm>
          <a:prstGeom prst="rect">
            <a:avLst/>
          </a:prstGeom>
        </p:spPr>
      </p:pic>
    </p:spTree>
    <p:extLst>
      <p:ext uri="{BB962C8B-B14F-4D97-AF65-F5344CB8AC3E}">
        <p14:creationId xmlns:p14="http://schemas.microsoft.com/office/powerpoint/2010/main" val="3423866741"/>
      </p:ext>
    </p:extLst>
  </p:cSld>
  <p:clrMapOvr>
    <a:overrideClrMapping bg1="dk1" tx1="lt1" bg2="dk2" tx2="lt2" accent1="accent1" accent2="accent2" accent3="accent3" accent4="accent4" accent5="accent5" accent6="accent6" hlink="hlink" folHlink="folHlink"/>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Content Slide 1">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24817E9-D6A2-B045-8BB8-03114C60E856}"/>
              </a:ext>
            </a:extLst>
          </p:cNvPr>
          <p:cNvPicPr>
            <a:picLocks noChangeAspect="1"/>
          </p:cNvPicPr>
          <p:nvPr/>
        </p:nvPicPr>
        <p:blipFill>
          <a:blip r:embed="rId2"/>
          <a:srcRect/>
          <a:stretch/>
        </p:blipFill>
        <p:spPr>
          <a:xfrm>
            <a:off x="0" y="0"/>
            <a:ext cx="10058400" cy="7772400"/>
          </a:xfrm>
          <a:prstGeom prst="rect">
            <a:avLst/>
          </a:prstGeom>
        </p:spPr>
      </p:pic>
      <p:sp>
        <p:nvSpPr>
          <p:cNvPr id="3" name="Content Placeholder 2"/>
          <p:cNvSpPr>
            <a:spLocks noGrp="1"/>
          </p:cNvSpPr>
          <p:nvPr>
            <p:ph idx="1"/>
          </p:nvPr>
        </p:nvSpPr>
        <p:spPr>
          <a:xfrm>
            <a:off x="691515" y="1682627"/>
            <a:ext cx="8675370" cy="531793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1">
            <a:extLst>
              <a:ext uri="{FF2B5EF4-FFF2-40B4-BE49-F238E27FC236}">
                <a16:creationId xmlns:a16="http://schemas.microsoft.com/office/drawing/2014/main" id="{3DB9AC2D-6418-264F-9387-DC4FF03C15DC}"/>
              </a:ext>
            </a:extLst>
          </p:cNvPr>
          <p:cNvSpPr>
            <a:spLocks noGrp="1"/>
          </p:cNvSpPr>
          <p:nvPr>
            <p:ph type="title" hasCustomPrompt="1"/>
          </p:nvPr>
        </p:nvSpPr>
        <p:spPr>
          <a:xfrm>
            <a:off x="692825" y="413810"/>
            <a:ext cx="8675370" cy="1168530"/>
          </a:xfrm>
          <a:prstGeom prst="rect">
            <a:avLst/>
          </a:prstGeom>
        </p:spPr>
        <p:txBody>
          <a:bodyPr anchor="b">
            <a:normAutofit/>
          </a:bodyPr>
          <a:lstStyle>
            <a:lvl1pPr>
              <a:defRPr sz="2970" b="1" i="0" baseline="0">
                <a:solidFill>
                  <a:schemeClr val="tx2"/>
                </a:solidFill>
                <a:latin typeface="Times" pitchFamily="2" charset="0"/>
              </a:defRPr>
            </a:lvl1pPr>
          </a:lstStyle>
          <a:p>
            <a:r>
              <a:rPr lang="en-US" dirty="0"/>
              <a:t>Insert slide header</a:t>
            </a:r>
          </a:p>
        </p:txBody>
      </p:sp>
    </p:spTree>
    <p:extLst>
      <p:ext uri="{BB962C8B-B14F-4D97-AF65-F5344CB8AC3E}">
        <p14:creationId xmlns:p14="http://schemas.microsoft.com/office/powerpoint/2010/main" val="3279606033"/>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cSld name="1_Title Slide">
    <p:bg>
      <p:bgRef idx="1001">
        <a:schemeClr val="bg2"/>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8431C2D-FF90-4C45-971A-C5E979C77D4F}"/>
              </a:ext>
            </a:extLst>
          </p:cNvPr>
          <p:cNvPicPr>
            <a:picLocks noChangeAspect="1"/>
          </p:cNvPicPr>
          <p:nvPr/>
        </p:nvPicPr>
        <p:blipFill>
          <a:blip r:embed="rId2"/>
          <a:srcRect/>
          <a:stretch/>
        </p:blipFill>
        <p:spPr>
          <a:xfrm>
            <a:off x="0" y="0"/>
            <a:ext cx="10058400" cy="7772400"/>
          </a:xfrm>
          <a:prstGeom prst="rect">
            <a:avLst/>
          </a:prstGeom>
        </p:spPr>
      </p:pic>
      <p:sp>
        <p:nvSpPr>
          <p:cNvPr id="2" name="Title 1"/>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latin typeface="Times" pitchFamily="2" charset="0"/>
              </a:defRPr>
            </a:lvl1pPr>
          </a:lstStyle>
          <a:p>
            <a:r>
              <a:rPr lang="en-US" dirty="0"/>
              <a:t>Insert </a:t>
            </a:r>
            <a:r>
              <a:rPr lang="en-US" dirty="0" err="1"/>
              <a:t>Powerpoint</a:t>
            </a:r>
            <a:r>
              <a:rPr lang="en-US" dirty="0"/>
              <a:t> Title</a:t>
            </a:r>
          </a:p>
        </p:txBody>
      </p:sp>
      <p:sp>
        <p:nvSpPr>
          <p:cNvPr id="3" name="Subtitle 2"/>
          <p:cNvSpPr>
            <a:spLocks noGrp="1"/>
          </p:cNvSpPr>
          <p:nvPr>
            <p:ph type="subTitle" idx="1" hasCustomPrompt="1"/>
          </p:nvPr>
        </p:nvSpPr>
        <p:spPr>
          <a:xfrm>
            <a:off x="1257300" y="4561468"/>
            <a:ext cx="7543800" cy="1876530"/>
          </a:xfrm>
          <a:prstGeom prst="rect">
            <a:avLst/>
          </a:prstGeom>
        </p:spPr>
        <p:txBody>
          <a:bodyPr>
            <a:normAutofit/>
          </a:bodyPr>
          <a:lstStyle>
            <a:lvl1pPr marL="0" indent="0" algn="ctr">
              <a:buNone/>
              <a:defRPr sz="2723"/>
            </a:lvl1pPr>
            <a:lvl2pPr marL="377190" indent="0" algn="ctr">
              <a:buNone/>
              <a:defRPr sz="1650"/>
            </a:lvl2pPr>
            <a:lvl3pPr marL="754380" indent="0" algn="ctr">
              <a:buNone/>
              <a:defRPr sz="1485"/>
            </a:lvl3pPr>
            <a:lvl4pPr marL="1131570" indent="0" algn="ctr">
              <a:buNone/>
              <a:defRPr sz="1320"/>
            </a:lvl4pPr>
            <a:lvl5pPr marL="1508760" indent="0" algn="ctr">
              <a:buNone/>
              <a:defRPr sz="1320"/>
            </a:lvl5pPr>
            <a:lvl6pPr marL="1885950" indent="0" algn="ctr">
              <a:buNone/>
              <a:defRPr sz="1320"/>
            </a:lvl6pPr>
            <a:lvl7pPr marL="2263140" indent="0" algn="ctr">
              <a:buNone/>
              <a:defRPr sz="1320"/>
            </a:lvl7pPr>
            <a:lvl8pPr marL="2640330" indent="0" algn="ctr">
              <a:buNone/>
              <a:defRPr sz="1320"/>
            </a:lvl8pPr>
            <a:lvl9pPr marL="3017520" indent="0" algn="ctr">
              <a:buNone/>
              <a:defRPr sz="1320"/>
            </a:lvl9pPr>
          </a:lstStyle>
          <a:p>
            <a:r>
              <a:rPr lang="en-US" dirty="0"/>
              <a:t>Insert </a:t>
            </a:r>
            <a:r>
              <a:rPr lang="en-US" dirty="0" err="1"/>
              <a:t>Powerpoint</a:t>
            </a:r>
            <a:r>
              <a:rPr lang="en-US" dirty="0"/>
              <a:t> Subtitle</a:t>
            </a:r>
          </a:p>
        </p:txBody>
      </p:sp>
    </p:spTree>
    <p:extLst>
      <p:ext uri="{BB962C8B-B14F-4D97-AF65-F5344CB8AC3E}">
        <p14:creationId xmlns:p14="http://schemas.microsoft.com/office/powerpoint/2010/main" val="3850540487"/>
      </p:ext>
    </p:extLst>
  </p:cSld>
  <p:clrMapOvr>
    <a:overrideClrMapping bg1="dk1" tx1="lt1" bg2="dk2" tx2="lt2" accent1="accent1" accent2="accent2" accent3="accent3" accent4="accent4" accent5="accent5" accent6="accent6" hlink="hlink" folHlink="folHlink"/>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Slide Number Placeholder 5"/>
          <p:cNvSpPr txBox="1">
            <a:spLocks/>
          </p:cNvSpPr>
          <p:nvPr userDrawn="1"/>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24781641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ideba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7244" y="1579563"/>
            <a:ext cx="4508807" cy="5169927"/>
          </a:xfrm>
        </p:spPr>
        <p:txBody>
          <a:bodyPr/>
          <a:lstStyle>
            <a:lvl1pPr>
              <a:defRPr sz="22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txBox="1">
            <a:spLocks/>
          </p:cNvSpPr>
          <p:nvPr userDrawn="1"/>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37349194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right Green Divider">
    <p:spTree>
      <p:nvGrpSpPr>
        <p:cNvPr id="1" name=""/>
        <p:cNvGrpSpPr/>
        <p:nvPr/>
      </p:nvGrpSpPr>
      <p:grpSpPr>
        <a:xfrm>
          <a:off x="0" y="0"/>
          <a:ext cx="0" cy="0"/>
          <a:chOff x="0" y="0"/>
          <a:chExt cx="0" cy="0"/>
        </a:xfrm>
      </p:grpSpPr>
      <p:sp>
        <p:nvSpPr>
          <p:cNvPr id="12" name="Content Placeholder 2"/>
          <p:cNvSpPr>
            <a:spLocks noGrp="1"/>
          </p:cNvSpPr>
          <p:nvPr>
            <p:ph idx="1" hasCustomPrompt="1"/>
          </p:nvPr>
        </p:nvSpPr>
        <p:spPr>
          <a:xfrm>
            <a:off x="3330576" y="2723175"/>
            <a:ext cx="5810250" cy="455406"/>
          </a:xfrm>
        </p:spPr>
        <p:txBody>
          <a:bodyPr anchor="b" anchorCtr="0"/>
          <a:lstStyle>
            <a:lvl1pPr marL="0" indent="0">
              <a:buNone/>
              <a:defRPr sz="1800" b="0">
                <a:solidFill>
                  <a:schemeClr val="accent1"/>
                </a:solidFill>
              </a:defRPr>
            </a:lvl1pPr>
          </a:lstStyle>
          <a:p>
            <a:pPr lvl="0"/>
            <a:r>
              <a:rPr lang="en-US" dirty="0"/>
              <a:t>CLICK TO EDIT MASTER TEXT STYLES</a:t>
            </a:r>
          </a:p>
        </p:txBody>
      </p:sp>
      <p:sp>
        <p:nvSpPr>
          <p:cNvPr id="16" name="Title 1"/>
          <p:cNvSpPr>
            <a:spLocks noGrp="1"/>
          </p:cNvSpPr>
          <p:nvPr>
            <p:ph type="ctrTitle" hasCustomPrompt="1"/>
          </p:nvPr>
        </p:nvSpPr>
        <p:spPr>
          <a:xfrm>
            <a:off x="3330576" y="3275676"/>
            <a:ext cx="5810250" cy="2439961"/>
          </a:xfrm>
        </p:spPr>
        <p:txBody>
          <a:bodyPr anchor="t" anchorCtr="0">
            <a:noAutofit/>
          </a:bodyPr>
          <a:lstStyle>
            <a:lvl1pPr>
              <a:defRPr sz="3800">
                <a:solidFill>
                  <a:schemeClr val="accent2"/>
                </a:solidFill>
              </a:defRPr>
            </a:lvl1pPr>
          </a:lstStyle>
          <a:p>
            <a:r>
              <a:rPr lang="en-US" dirty="0"/>
              <a:t>Title goes here</a:t>
            </a:r>
          </a:p>
        </p:txBody>
      </p:sp>
      <p:pic>
        <p:nvPicPr>
          <p:cNvPr id="10" name="Picture 9" descr="PPT-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3936" y="0"/>
            <a:ext cx="3334512" cy="2602992"/>
          </a:xfrm>
          <a:prstGeom prst="rect">
            <a:avLst/>
          </a:prstGeom>
        </p:spPr>
      </p:pic>
      <p:sp>
        <p:nvSpPr>
          <p:cNvPr id="5" name="Slide Number Placeholder 5"/>
          <p:cNvSpPr>
            <a:spLocks noGrp="1"/>
          </p:cNvSpPr>
          <p:nvPr>
            <p:ph type="sldNum" sz="quarter" idx="4"/>
          </p:nvPr>
        </p:nvSpPr>
        <p:spPr>
          <a:xfrm>
            <a:off x="322415" y="7441142"/>
            <a:ext cx="336919" cy="228600"/>
          </a:xfrm>
          <a:prstGeom prst="rect">
            <a:avLst/>
          </a:prstGeom>
        </p:spPr>
        <p:txBody>
          <a:bodyPr/>
          <a:lstStyle>
            <a:lvl1pPr>
              <a:defRPr sz="1000" b="1">
                <a:solidFill>
                  <a:schemeClr val="bg1"/>
                </a:solidFill>
              </a:defRPr>
            </a:lvl1p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37384341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Green Divider">
    <p:spTree>
      <p:nvGrpSpPr>
        <p:cNvPr id="1" name=""/>
        <p:cNvGrpSpPr/>
        <p:nvPr/>
      </p:nvGrpSpPr>
      <p:grpSpPr>
        <a:xfrm>
          <a:off x="0" y="0"/>
          <a:ext cx="0" cy="0"/>
          <a:chOff x="0" y="0"/>
          <a:chExt cx="0" cy="0"/>
        </a:xfrm>
      </p:grpSpPr>
      <p:sp>
        <p:nvSpPr>
          <p:cNvPr id="14" name="Title 1"/>
          <p:cNvSpPr>
            <a:spLocks noGrp="1"/>
          </p:cNvSpPr>
          <p:nvPr>
            <p:ph type="ctrTitle" hasCustomPrompt="1"/>
          </p:nvPr>
        </p:nvSpPr>
        <p:spPr>
          <a:xfrm>
            <a:off x="3330576" y="3275676"/>
            <a:ext cx="5810250" cy="2439961"/>
          </a:xfrm>
        </p:spPr>
        <p:txBody>
          <a:bodyPr anchor="t" anchorCtr="0">
            <a:noAutofit/>
          </a:bodyPr>
          <a:lstStyle>
            <a:lvl1pPr>
              <a:defRPr sz="3800">
                <a:solidFill>
                  <a:schemeClr val="accent3"/>
                </a:solidFill>
              </a:defRPr>
            </a:lvl1pPr>
          </a:lstStyle>
          <a:p>
            <a:r>
              <a:rPr lang="en-US" dirty="0"/>
              <a:t>Title goes here</a:t>
            </a:r>
          </a:p>
        </p:txBody>
      </p:sp>
      <p:sp>
        <p:nvSpPr>
          <p:cNvPr id="19" name="Content Placeholder 2"/>
          <p:cNvSpPr>
            <a:spLocks noGrp="1"/>
          </p:cNvSpPr>
          <p:nvPr>
            <p:ph idx="1" hasCustomPrompt="1"/>
          </p:nvPr>
        </p:nvSpPr>
        <p:spPr>
          <a:xfrm>
            <a:off x="3330576" y="2723175"/>
            <a:ext cx="5810250" cy="455406"/>
          </a:xfrm>
        </p:spPr>
        <p:txBody>
          <a:bodyPr anchor="b" anchorCtr="0"/>
          <a:lstStyle>
            <a:lvl1pPr marL="0" indent="0">
              <a:buNone/>
              <a:defRPr sz="1800" b="0">
                <a:solidFill>
                  <a:schemeClr val="accent1"/>
                </a:solidFill>
              </a:defRPr>
            </a:lvl1pPr>
          </a:lstStyle>
          <a:p>
            <a:pPr lvl="0"/>
            <a:r>
              <a:rPr lang="en-US" dirty="0"/>
              <a:t>CLICK TO EDIT MASTER TEXT STYLES</a:t>
            </a:r>
          </a:p>
        </p:txBody>
      </p:sp>
      <p:pic>
        <p:nvPicPr>
          <p:cNvPr id="9" name="Picture 8" descr="PPT-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3936" y="0"/>
            <a:ext cx="3334512" cy="2602992"/>
          </a:xfrm>
          <a:prstGeom prst="rect">
            <a:avLst/>
          </a:prstGeom>
        </p:spPr>
      </p:pic>
    </p:spTree>
    <p:extLst>
      <p:ext uri="{BB962C8B-B14F-4D97-AF65-F5344CB8AC3E}">
        <p14:creationId xmlns:p14="http://schemas.microsoft.com/office/powerpoint/2010/main" val="333216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right Blue Divider">
    <p:spTree>
      <p:nvGrpSpPr>
        <p:cNvPr id="1" name=""/>
        <p:cNvGrpSpPr/>
        <p:nvPr/>
      </p:nvGrpSpPr>
      <p:grpSpPr>
        <a:xfrm>
          <a:off x="0" y="0"/>
          <a:ext cx="0" cy="0"/>
          <a:chOff x="0" y="0"/>
          <a:chExt cx="0" cy="0"/>
        </a:xfrm>
      </p:grpSpPr>
      <p:sp>
        <p:nvSpPr>
          <p:cNvPr id="16" name="Title 1"/>
          <p:cNvSpPr>
            <a:spLocks noGrp="1"/>
          </p:cNvSpPr>
          <p:nvPr>
            <p:ph type="ctrTitle" hasCustomPrompt="1"/>
          </p:nvPr>
        </p:nvSpPr>
        <p:spPr>
          <a:xfrm>
            <a:off x="3330576" y="3275676"/>
            <a:ext cx="5810250" cy="2439961"/>
          </a:xfrm>
        </p:spPr>
        <p:txBody>
          <a:bodyPr anchor="t" anchorCtr="0">
            <a:noAutofit/>
          </a:bodyPr>
          <a:lstStyle>
            <a:lvl1pPr>
              <a:defRPr sz="3800">
                <a:solidFill>
                  <a:schemeClr val="accent4"/>
                </a:solidFill>
              </a:defRPr>
            </a:lvl1pPr>
          </a:lstStyle>
          <a:p>
            <a:r>
              <a:rPr lang="en-US" dirty="0"/>
              <a:t>Title goes here</a:t>
            </a:r>
          </a:p>
        </p:txBody>
      </p:sp>
      <p:sp>
        <p:nvSpPr>
          <p:cNvPr id="21" name="Content Placeholder 2"/>
          <p:cNvSpPr>
            <a:spLocks noGrp="1"/>
          </p:cNvSpPr>
          <p:nvPr>
            <p:ph idx="1" hasCustomPrompt="1"/>
          </p:nvPr>
        </p:nvSpPr>
        <p:spPr>
          <a:xfrm>
            <a:off x="3330576" y="2723175"/>
            <a:ext cx="5810250" cy="455406"/>
          </a:xfrm>
        </p:spPr>
        <p:txBody>
          <a:bodyPr anchor="b" anchorCtr="0"/>
          <a:lstStyle>
            <a:lvl1pPr marL="0" indent="0">
              <a:buNone/>
              <a:defRPr sz="1800" b="0">
                <a:solidFill>
                  <a:schemeClr val="accent1"/>
                </a:solidFill>
              </a:defRPr>
            </a:lvl1pPr>
          </a:lstStyle>
          <a:p>
            <a:pPr lvl="0"/>
            <a:r>
              <a:rPr lang="en-US" dirty="0"/>
              <a:t>CLICK TO EDIT MASTER TEXT STYLES</a:t>
            </a:r>
          </a:p>
        </p:txBody>
      </p:sp>
      <p:pic>
        <p:nvPicPr>
          <p:cNvPr id="9" name="Picture 8" descr="PPT-0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3936" y="0"/>
            <a:ext cx="3334512" cy="2602992"/>
          </a:xfrm>
          <a:prstGeom prst="rect">
            <a:avLst/>
          </a:prstGeom>
        </p:spPr>
      </p:pic>
    </p:spTree>
    <p:extLst>
      <p:ext uri="{BB962C8B-B14F-4D97-AF65-F5344CB8AC3E}">
        <p14:creationId xmlns:p14="http://schemas.microsoft.com/office/powerpoint/2010/main" val="33321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Title">
            <a:extLst>
              <a:ext uri="{FF2B5EF4-FFF2-40B4-BE49-F238E27FC236}">
                <a16:creationId xmlns:a16="http://schemas.microsoft.com/office/drawing/2014/main" id="{1A3573D6-67C1-4882-B852-2AE4A3917E45}"/>
              </a:ext>
            </a:extLst>
          </p:cNvPr>
          <p:cNvSpPr>
            <a:spLocks noGrp="1"/>
          </p:cNvSpPr>
          <p:nvPr>
            <p:ph type="title"/>
          </p:nvPr>
        </p:nvSpPr>
        <p:spPr/>
        <p:txBody>
          <a:bodyPr/>
          <a:lstStyle/>
          <a:p>
            <a:r>
              <a:rPr lang="en-US"/>
              <a:t>Click to edit Master title style</a:t>
            </a:r>
          </a:p>
        </p:txBody>
      </p:sp>
      <p:sp>
        <p:nvSpPr>
          <p:cNvPr id="3" name="Content Placeholder"/>
          <p:cNvSpPr>
            <a:spLocks noGrp="1"/>
          </p:cNvSpPr>
          <p:nvPr>
            <p:ph idx="1"/>
          </p:nvPr>
        </p:nvSpPr>
        <p:spPr>
          <a:xfrm>
            <a:off x="691515" y="1682627"/>
            <a:ext cx="8675370" cy="531793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Slide Number Placeholder">
            <a:extLst>
              <a:ext uri="{FF2B5EF4-FFF2-40B4-BE49-F238E27FC236}">
                <a16:creationId xmlns:a16="http://schemas.microsoft.com/office/drawing/2014/main" id="{C8EC5A25-6797-4F64-B7CD-7836193D3B04}"/>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29513310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Title Slide">
    <p:bg>
      <p:bgRef idx="1001">
        <a:schemeClr val="bg2"/>
      </p:bgRef>
    </p:bg>
    <p:spTree>
      <p:nvGrpSpPr>
        <p:cNvPr id="1" name=""/>
        <p:cNvGrpSpPr/>
        <p:nvPr/>
      </p:nvGrpSpPr>
      <p:grpSpPr>
        <a:xfrm>
          <a:off x="0" y="0"/>
          <a:ext cx="0" cy="0"/>
          <a:chOff x="0" y="0"/>
          <a:chExt cx="0" cy="0"/>
        </a:xfrm>
      </p:grpSpPr>
      <p:grpSp>
        <p:nvGrpSpPr>
          <p:cNvPr id="4" name="Color paths">
            <a:extLst>
              <a:ext uri="{FF2B5EF4-FFF2-40B4-BE49-F238E27FC236}">
                <a16:creationId xmlns:a16="http://schemas.microsoft.com/office/drawing/2014/main" id="{4CCB5A69-D042-B146-AAD0-F88380967A46}"/>
              </a:ext>
              <a:ext uri="{C183D7F6-B498-43B3-948B-1728B52AA6E4}">
                <adec:decorative xmlns:adec="http://schemas.microsoft.com/office/drawing/2017/decorative" val="1"/>
              </a:ext>
            </a:extLst>
          </p:cNvPr>
          <p:cNvGrpSpPr/>
          <p:nvPr/>
        </p:nvGrpSpPr>
        <p:grpSpPr>
          <a:xfrm>
            <a:off x="1048" y="1620"/>
            <a:ext cx="10057352" cy="7770780"/>
            <a:chOff x="1270" y="1429"/>
            <a:chExt cx="12190730" cy="6856571"/>
          </a:xfrm>
        </p:grpSpPr>
        <p:pic>
          <p:nvPicPr>
            <p:cNvPr id="9" name="Color path 26°">
              <a:extLst>
                <a:ext uri="{FF2B5EF4-FFF2-40B4-BE49-F238E27FC236}">
                  <a16:creationId xmlns:a16="http://schemas.microsoft.com/office/drawing/2014/main" id="{64C5C0FA-2468-7747-9CAB-9F345D517C6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a:ln>
              <a:noFill/>
            </a:ln>
          </p:spPr>
        </p:pic>
        <p:pic>
          <p:nvPicPr>
            <p:cNvPr id="7" name="Color path 45°">
              <a:extLst>
                <a:ext uri="{FF2B5EF4-FFF2-40B4-BE49-F238E27FC236}">
                  <a16:creationId xmlns:a16="http://schemas.microsoft.com/office/drawing/2014/main" id="{78431C2D-FF90-4C45-971A-C5E979C77D4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270" y="1429"/>
              <a:ext cx="12189459" cy="6856571"/>
            </a:xfrm>
            <a:prstGeom prst="rect">
              <a:avLst/>
            </a:prstGeom>
            <a:ln>
              <a:noFill/>
            </a:ln>
          </p:spPr>
        </p:pic>
      </p:grpSp>
      <p:sp>
        <p:nvSpPr>
          <p:cNvPr id="2" name="Title"/>
          <p:cNvSpPr>
            <a:spLocks noGrp="1"/>
          </p:cNvSpPr>
          <p:nvPr>
            <p:ph type="ctrTitle" hasCustomPrompt="1"/>
          </p:nvPr>
        </p:nvSpPr>
        <p:spPr>
          <a:xfrm>
            <a:off x="1257300" y="2159290"/>
            <a:ext cx="7543800" cy="229782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a:t>
            </a:r>
            <a:r>
              <a:rPr lang="en-US" dirty="0" err="1"/>
              <a:t>Powerpoint</a:t>
            </a:r>
            <a:r>
              <a:rPr lang="en-US" dirty="0"/>
              <a:t> Title</a:t>
            </a:r>
          </a:p>
        </p:txBody>
      </p:sp>
      <p:sp>
        <p:nvSpPr>
          <p:cNvPr id="3" name="Subtitle Placeholder"/>
          <p:cNvSpPr>
            <a:spLocks noGrp="1"/>
          </p:cNvSpPr>
          <p:nvPr>
            <p:ph type="subTitle" idx="1" hasCustomPrompt="1"/>
          </p:nvPr>
        </p:nvSpPr>
        <p:spPr>
          <a:xfrm>
            <a:off x="1257300" y="4561468"/>
            <a:ext cx="7543800" cy="1876530"/>
          </a:xfrm>
          <a:prstGeom prst="rect">
            <a:avLst/>
          </a:prstGeom>
        </p:spPr>
        <p:txBody>
          <a:bodyPr>
            <a:normAutofit/>
          </a:bodyPr>
          <a:lstStyle>
            <a:lvl1pPr marL="0" indent="0" algn="ctr">
              <a:buNone/>
              <a:defRPr sz="2723"/>
            </a:lvl1pPr>
            <a:lvl2pPr marL="282893" indent="0" algn="ctr">
              <a:buNone/>
              <a:defRPr sz="1238"/>
            </a:lvl2pPr>
            <a:lvl3pPr marL="565785" indent="0" algn="ctr">
              <a:buNone/>
              <a:defRPr sz="1114"/>
            </a:lvl3pPr>
            <a:lvl4pPr marL="848678" indent="0" algn="ctr">
              <a:buNone/>
              <a:defRPr sz="990"/>
            </a:lvl4pPr>
            <a:lvl5pPr marL="1131570" indent="0" algn="ctr">
              <a:buNone/>
              <a:defRPr sz="990"/>
            </a:lvl5pPr>
            <a:lvl6pPr marL="1414463" indent="0" algn="ctr">
              <a:buNone/>
              <a:defRPr sz="990"/>
            </a:lvl6pPr>
            <a:lvl7pPr marL="1697355" indent="0" algn="ctr">
              <a:buNone/>
              <a:defRPr sz="990"/>
            </a:lvl7pPr>
            <a:lvl8pPr marL="1980248" indent="0" algn="ctr">
              <a:buNone/>
              <a:defRPr sz="990"/>
            </a:lvl8pPr>
            <a:lvl9pPr marL="2263140" indent="0" algn="ctr">
              <a:buNone/>
              <a:defRPr sz="990"/>
            </a:lvl9pPr>
          </a:lstStyle>
          <a:p>
            <a:r>
              <a:rPr lang="en-US" dirty="0"/>
              <a:t>Insert </a:t>
            </a:r>
            <a:r>
              <a:rPr lang="en-US" dirty="0" err="1"/>
              <a:t>Powerpoint</a:t>
            </a:r>
            <a:r>
              <a:rPr lang="en-US" dirty="0"/>
              <a:t> Subtitle</a:t>
            </a:r>
          </a:p>
        </p:txBody>
      </p:sp>
      <p:sp>
        <p:nvSpPr>
          <p:cNvPr id="8" name="Copyright">
            <a:extLst>
              <a:ext uri="{FF2B5EF4-FFF2-40B4-BE49-F238E27FC236}">
                <a16:creationId xmlns:a16="http://schemas.microsoft.com/office/drawing/2014/main" id="{0C3282DF-6568-B24B-A424-4F01299F1441}"/>
              </a:ext>
            </a:extLst>
          </p:cNvPr>
          <p:cNvSpPr>
            <a:spLocks noGrp="1"/>
          </p:cNvSpPr>
          <p:nvPr>
            <p:ph type="body" sz="quarter" idx="12" hasCustomPrompt="1"/>
          </p:nvPr>
        </p:nvSpPr>
        <p:spPr>
          <a:xfrm>
            <a:off x="132847" y="7403571"/>
            <a:ext cx="4469476" cy="203232"/>
          </a:xfrm>
          <a:prstGeom prst="rect">
            <a:avLst/>
          </a:prstGeom>
        </p:spPr>
        <p:txBody>
          <a:bodyPr lIns="0" tIns="0" rIns="0" bIns="0" anchor="b">
            <a:normAutofit/>
          </a:bodyPr>
          <a:lstStyle>
            <a:lvl1pPr marL="0" indent="0">
              <a:buFont typeface="Arial" panose="020B0604020202020204" pitchFamily="34" charset="0"/>
              <a:buNone/>
              <a:defRPr sz="413"/>
            </a:lvl1pPr>
          </a:lstStyle>
          <a:p>
            <a:pPr lvl="0"/>
            <a:r>
              <a:rPr lang="en-US" dirty="0"/>
              <a:t>©2021 Catholic Relief Services. All Rights Reserved.    21MK-328766M</a:t>
            </a:r>
          </a:p>
        </p:txBody>
      </p:sp>
      <p:pic>
        <p:nvPicPr>
          <p:cNvPr id="5" name="CRS logo" descr="Catholic Relief Services logo">
            <a:extLst>
              <a:ext uri="{FF2B5EF4-FFF2-40B4-BE49-F238E27FC236}">
                <a16:creationId xmlns:a16="http://schemas.microsoft.com/office/drawing/2014/main" id="{3B24F34D-8588-9344-A8AB-247F20B6A2C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76189" y="760667"/>
            <a:ext cx="1288733" cy="1147468"/>
          </a:xfrm>
          <a:prstGeom prst="rect">
            <a:avLst/>
          </a:prstGeom>
        </p:spPr>
      </p:pic>
    </p:spTree>
    <p:extLst>
      <p:ext uri="{BB962C8B-B14F-4D97-AF65-F5344CB8AC3E}">
        <p14:creationId xmlns:p14="http://schemas.microsoft.com/office/powerpoint/2010/main" val="2286078425"/>
      </p:ext>
    </p:extLst>
  </p:cSld>
  <p:clrMapOvr>
    <a:overrideClrMapping bg1="dk1" tx1="lt1" bg2="dk2" tx2="lt2" accent1="accent1" accent2="accent2" accent3="accent3" accent4="accent4" accent5="accent5" accent6="accent6" hlink="hlink" folHlink="folHlink"/>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Title">
            <a:extLst>
              <a:ext uri="{FF2B5EF4-FFF2-40B4-BE49-F238E27FC236}">
                <a16:creationId xmlns:a16="http://schemas.microsoft.com/office/drawing/2014/main" id="{1A3573D6-67C1-4882-B852-2AE4A3917E45}"/>
              </a:ext>
            </a:extLst>
          </p:cNvPr>
          <p:cNvSpPr>
            <a:spLocks noGrp="1"/>
          </p:cNvSpPr>
          <p:nvPr>
            <p:ph type="title"/>
          </p:nvPr>
        </p:nvSpPr>
        <p:spPr/>
        <p:txBody>
          <a:bodyPr/>
          <a:lstStyle/>
          <a:p>
            <a:r>
              <a:rPr lang="en-US"/>
              <a:t>Click to edit Master title style</a:t>
            </a:r>
          </a:p>
        </p:txBody>
      </p:sp>
      <p:sp>
        <p:nvSpPr>
          <p:cNvPr id="3" name="Content Placeholder"/>
          <p:cNvSpPr>
            <a:spLocks noGrp="1"/>
          </p:cNvSpPr>
          <p:nvPr>
            <p:ph idx="1"/>
          </p:nvPr>
        </p:nvSpPr>
        <p:spPr>
          <a:xfrm>
            <a:off x="691515" y="1682627"/>
            <a:ext cx="8675370" cy="531793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Slide Number Placeholder">
            <a:extLst>
              <a:ext uri="{FF2B5EF4-FFF2-40B4-BE49-F238E27FC236}">
                <a16:creationId xmlns:a16="http://schemas.microsoft.com/office/drawing/2014/main" id="{C8EC5A25-6797-4F64-B7CD-7836193D3B04}"/>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42117504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grpSp>
        <p:nvGrpSpPr>
          <p:cNvPr id="4" name="Color paths">
            <a:extLst>
              <a:ext uri="{FF2B5EF4-FFF2-40B4-BE49-F238E27FC236}">
                <a16:creationId xmlns:a16="http://schemas.microsoft.com/office/drawing/2014/main" id="{A32172B4-16BD-E740-96FA-8A49CF6FF411}"/>
              </a:ext>
              <a:ext uri="{C183D7F6-B498-43B3-948B-1728B52AA6E4}">
                <adec:decorative xmlns:adec="http://schemas.microsoft.com/office/drawing/2017/decorative" val="1"/>
              </a:ext>
            </a:extLst>
          </p:cNvPr>
          <p:cNvGrpSpPr/>
          <p:nvPr/>
        </p:nvGrpSpPr>
        <p:grpSpPr>
          <a:xfrm>
            <a:off x="1" y="0"/>
            <a:ext cx="10057351" cy="7772400"/>
            <a:chOff x="0" y="0"/>
            <a:chExt cx="12190729" cy="6858000"/>
          </a:xfrm>
        </p:grpSpPr>
        <p:pic>
          <p:nvPicPr>
            <p:cNvPr id="7" name="Color path 26°">
              <a:extLst>
                <a:ext uri="{FF2B5EF4-FFF2-40B4-BE49-F238E27FC236}">
                  <a16:creationId xmlns:a16="http://schemas.microsoft.com/office/drawing/2014/main" id="{035F2C82-4D06-7443-8D2C-5E8360FF957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0" y="0"/>
              <a:ext cx="12189459" cy="6856570"/>
            </a:xfrm>
            <a:prstGeom prst="rect">
              <a:avLst/>
            </a:prstGeom>
          </p:spPr>
        </p:pic>
        <p:pic>
          <p:nvPicPr>
            <p:cNvPr id="5" name="Color path 45°">
              <a:extLst>
                <a:ext uri="{FF2B5EF4-FFF2-40B4-BE49-F238E27FC236}">
                  <a16:creationId xmlns:a16="http://schemas.microsoft.com/office/drawing/2014/main" id="{095BDDDB-21A7-1643-8CB2-B16F42CBB8E4}"/>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270" y="1429"/>
              <a:ext cx="12189459" cy="6856571"/>
            </a:xfrm>
            <a:prstGeom prst="rect">
              <a:avLst/>
            </a:prstGeom>
          </p:spPr>
        </p:pic>
      </p:grpSp>
      <p:sp>
        <p:nvSpPr>
          <p:cNvPr id="2" name="Title"/>
          <p:cNvSpPr>
            <a:spLocks noGrp="1"/>
          </p:cNvSpPr>
          <p:nvPr>
            <p:ph type="title" hasCustomPrompt="1"/>
          </p:nvPr>
        </p:nvSpPr>
        <p:spPr>
          <a:xfrm>
            <a:off x="4321550" y="870268"/>
            <a:ext cx="4326702" cy="3233102"/>
          </a:xfrm>
          <a:prstGeom prst="rect">
            <a:avLst/>
          </a:prstGeom>
        </p:spPr>
        <p:txBody>
          <a:bodyPr anchor="b">
            <a:normAutofit/>
          </a:bodyPr>
          <a:lstStyle>
            <a:lvl1pPr>
              <a:defRPr sz="3300" b="1" i="0" baseline="0">
                <a:solidFill>
                  <a:schemeClr val="tx1"/>
                </a:solidFill>
                <a:latin typeface="Times" pitchFamily="2" charset="0"/>
              </a:defRPr>
            </a:lvl1pPr>
          </a:lstStyle>
          <a:p>
            <a:r>
              <a:rPr lang="en-US" dirty="0"/>
              <a:t>Insert Section Header</a:t>
            </a:r>
          </a:p>
        </p:txBody>
      </p:sp>
      <p:sp>
        <p:nvSpPr>
          <p:cNvPr id="3" name="Subtitle Placeholder"/>
          <p:cNvSpPr>
            <a:spLocks noGrp="1"/>
          </p:cNvSpPr>
          <p:nvPr>
            <p:ph type="body" idx="1" hasCustomPrompt="1"/>
          </p:nvPr>
        </p:nvSpPr>
        <p:spPr>
          <a:xfrm>
            <a:off x="4321550" y="4133956"/>
            <a:ext cx="4326702" cy="1700212"/>
          </a:xfrm>
          <a:prstGeom prst="rect">
            <a:avLst/>
          </a:prstGeom>
        </p:spPr>
        <p:txBody>
          <a:bodyPr>
            <a:normAutofit/>
          </a:bodyPr>
          <a:lstStyle>
            <a:lvl1pPr marL="0" indent="0">
              <a:buNone/>
              <a:defRPr sz="2310">
                <a:solidFill>
                  <a:schemeClr val="tx1">
                    <a:tint val="75000"/>
                  </a:schemeClr>
                </a:solidFill>
              </a:defRPr>
            </a:lvl1pPr>
            <a:lvl2pPr marL="282893" indent="0">
              <a:buNone/>
              <a:defRPr sz="1238">
                <a:solidFill>
                  <a:schemeClr val="tx1">
                    <a:tint val="75000"/>
                  </a:schemeClr>
                </a:solidFill>
              </a:defRPr>
            </a:lvl2pPr>
            <a:lvl3pPr marL="565785" indent="0">
              <a:buNone/>
              <a:defRPr sz="1114">
                <a:solidFill>
                  <a:schemeClr val="tx1">
                    <a:tint val="75000"/>
                  </a:schemeClr>
                </a:solidFill>
              </a:defRPr>
            </a:lvl3pPr>
            <a:lvl4pPr marL="848678" indent="0">
              <a:buNone/>
              <a:defRPr sz="990">
                <a:solidFill>
                  <a:schemeClr val="tx1">
                    <a:tint val="75000"/>
                  </a:schemeClr>
                </a:solidFill>
              </a:defRPr>
            </a:lvl4pPr>
            <a:lvl5pPr marL="1131570" indent="0">
              <a:buNone/>
              <a:defRPr sz="990">
                <a:solidFill>
                  <a:schemeClr val="tx1">
                    <a:tint val="75000"/>
                  </a:schemeClr>
                </a:solidFill>
              </a:defRPr>
            </a:lvl5pPr>
            <a:lvl6pPr marL="1414463" indent="0">
              <a:buNone/>
              <a:defRPr sz="990">
                <a:solidFill>
                  <a:schemeClr val="tx1">
                    <a:tint val="75000"/>
                  </a:schemeClr>
                </a:solidFill>
              </a:defRPr>
            </a:lvl6pPr>
            <a:lvl7pPr marL="1697355" indent="0">
              <a:buNone/>
              <a:defRPr sz="990">
                <a:solidFill>
                  <a:schemeClr val="tx1">
                    <a:tint val="75000"/>
                  </a:schemeClr>
                </a:solidFill>
              </a:defRPr>
            </a:lvl7pPr>
            <a:lvl8pPr marL="1980248" indent="0">
              <a:buNone/>
              <a:defRPr sz="990">
                <a:solidFill>
                  <a:schemeClr val="tx1">
                    <a:tint val="75000"/>
                  </a:schemeClr>
                </a:solidFill>
              </a:defRPr>
            </a:lvl8pPr>
            <a:lvl9pPr marL="2263140" indent="0">
              <a:buNone/>
              <a:defRPr sz="990">
                <a:solidFill>
                  <a:schemeClr val="tx1">
                    <a:tint val="75000"/>
                  </a:schemeClr>
                </a:solidFill>
              </a:defRPr>
            </a:lvl9pPr>
          </a:lstStyle>
          <a:p>
            <a:pPr lvl="0"/>
            <a:r>
              <a:rPr lang="en-US" dirty="0"/>
              <a:t>Insert Section </a:t>
            </a:r>
            <a:r>
              <a:rPr lang="en-US" dirty="0" err="1"/>
              <a:t>Subheader</a:t>
            </a:r>
            <a:endParaRPr lang="en-US" dirty="0"/>
          </a:p>
        </p:txBody>
      </p:sp>
      <p:pic>
        <p:nvPicPr>
          <p:cNvPr id="6" name="CRS logo" descr="Catholic Relief Services logo">
            <a:extLst>
              <a:ext uri="{FF2B5EF4-FFF2-40B4-BE49-F238E27FC236}">
                <a16:creationId xmlns:a16="http://schemas.microsoft.com/office/drawing/2014/main" id="{461F32A3-3A6C-6E40-9EC8-28C55231ECD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90647" y="6197991"/>
            <a:ext cx="1212148" cy="1079279"/>
          </a:xfrm>
          <a:prstGeom prst="rect">
            <a:avLst/>
          </a:prstGeom>
        </p:spPr>
      </p:pic>
    </p:spTree>
    <p:extLst>
      <p:ext uri="{BB962C8B-B14F-4D97-AF65-F5344CB8AC3E}">
        <p14:creationId xmlns:p14="http://schemas.microsoft.com/office/powerpoint/2010/main" val="1891597439"/>
      </p:ext>
    </p:extLst>
  </p:cSld>
  <p:clrMapOvr>
    <a:overrideClrMapping bg1="dk1" tx1="lt1" bg2="dk2" tx2="lt2" accent1="accent1" accent2="accent2" accent3="accent3" accent4="accent4" accent5="accent5" accent6="accent6" hlink="hlink" folHlink="folHlink"/>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a:extLst>
              <a:ext uri="{FF2B5EF4-FFF2-40B4-BE49-F238E27FC236}">
                <a16:creationId xmlns:a16="http://schemas.microsoft.com/office/drawing/2014/main" id="{3D228093-3E2B-4C16-B8DE-5DC9D4A0DD54}"/>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14740453"/>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ubsection Header">
    <p:spTree>
      <p:nvGrpSpPr>
        <p:cNvPr id="1" name=""/>
        <p:cNvGrpSpPr/>
        <p:nvPr/>
      </p:nvGrpSpPr>
      <p:grpSpPr>
        <a:xfrm>
          <a:off x="0" y="0"/>
          <a:ext cx="0" cy="0"/>
          <a:chOff x="0" y="0"/>
          <a:chExt cx="0" cy="0"/>
        </a:xfrm>
      </p:grpSpPr>
      <p:sp>
        <p:nvSpPr>
          <p:cNvPr id="4" name="Title">
            <a:extLst>
              <a:ext uri="{FF2B5EF4-FFF2-40B4-BE49-F238E27FC236}">
                <a16:creationId xmlns:a16="http://schemas.microsoft.com/office/drawing/2014/main" id="{C67B1A61-B61A-4040-A041-4A1BBDDC74DD}"/>
              </a:ext>
            </a:extLst>
          </p:cNvPr>
          <p:cNvSpPr>
            <a:spLocks noGrp="1"/>
          </p:cNvSpPr>
          <p:nvPr>
            <p:ph type="title"/>
          </p:nvPr>
        </p:nvSpPr>
        <p:spPr>
          <a:xfrm>
            <a:off x="691515" y="1879836"/>
            <a:ext cx="8675370" cy="2277495"/>
          </a:xfrm>
        </p:spPr>
        <p:txBody>
          <a:bodyPr>
            <a:normAutofit/>
          </a:bodyPr>
          <a:lstStyle>
            <a:lvl1pPr algn="ctr">
              <a:defRPr sz="3465"/>
            </a:lvl1pPr>
          </a:lstStyle>
          <a:p>
            <a:r>
              <a:rPr lang="en-US"/>
              <a:t>Click to edit Master title style</a:t>
            </a:r>
            <a:endParaRPr lang="en-US" dirty="0"/>
          </a:p>
        </p:txBody>
      </p:sp>
      <p:sp>
        <p:nvSpPr>
          <p:cNvPr id="2" name="Slide Number Placeholder">
            <a:extLst>
              <a:ext uri="{FF2B5EF4-FFF2-40B4-BE49-F238E27FC236}">
                <a16:creationId xmlns:a16="http://schemas.microsoft.com/office/drawing/2014/main" id="{D8C72B01-ADA9-49B8-BF2A-B3DE45252537}"/>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2241528615"/>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7A7BFC3-7204-4635-846E-73D07BA79503}"/>
              </a:ext>
            </a:extLst>
          </p:cNvPr>
          <p:cNvSpPr>
            <a:spLocks noGrp="1"/>
          </p:cNvSpPr>
          <p:nvPr>
            <p:ph type="title"/>
          </p:nvPr>
        </p:nvSpPr>
        <p:spPr/>
        <p:txBody>
          <a:bodyPr/>
          <a:lstStyle/>
          <a:p>
            <a:r>
              <a:rPr lang="en-US"/>
              <a:t>Click to edit Master title style</a:t>
            </a:r>
          </a:p>
        </p:txBody>
      </p:sp>
      <p:sp>
        <p:nvSpPr>
          <p:cNvPr id="4" name="Content Placeholder Left">
            <a:extLst>
              <a:ext uri="{FF2B5EF4-FFF2-40B4-BE49-F238E27FC236}">
                <a16:creationId xmlns:a16="http://schemas.microsoft.com/office/drawing/2014/main" id="{AAF70431-3AE9-442D-A11C-19B09BDE1A7F}"/>
              </a:ext>
            </a:extLst>
          </p:cNvPr>
          <p:cNvSpPr>
            <a:spLocks noGrp="1"/>
          </p:cNvSpPr>
          <p:nvPr>
            <p:ph sz="quarter" idx="10"/>
          </p:nvPr>
        </p:nvSpPr>
        <p:spPr>
          <a:xfrm>
            <a:off x="691515" y="1675399"/>
            <a:ext cx="4229499" cy="54100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Right">
            <a:extLst>
              <a:ext uri="{FF2B5EF4-FFF2-40B4-BE49-F238E27FC236}">
                <a16:creationId xmlns:a16="http://schemas.microsoft.com/office/drawing/2014/main" id="{1ED28491-2619-4F62-8651-7226A0B97A81}"/>
              </a:ext>
            </a:extLst>
          </p:cNvPr>
          <p:cNvSpPr>
            <a:spLocks noGrp="1"/>
          </p:cNvSpPr>
          <p:nvPr>
            <p:ph sz="quarter" idx="11"/>
          </p:nvPr>
        </p:nvSpPr>
        <p:spPr>
          <a:xfrm>
            <a:off x="5137387" y="1675399"/>
            <a:ext cx="4229499" cy="54100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a:extLst>
              <a:ext uri="{FF2B5EF4-FFF2-40B4-BE49-F238E27FC236}">
                <a16:creationId xmlns:a16="http://schemas.microsoft.com/office/drawing/2014/main" id="{4ABA6732-34C2-4A61-91AC-D0E7BC9DE767}"/>
              </a:ext>
            </a:extLst>
          </p:cNvPr>
          <p:cNvSpPr>
            <a:spLocks noGrp="1"/>
          </p:cNvSpPr>
          <p:nvPr>
            <p:ph type="sldNum" sz="quarter" idx="12"/>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2714778451"/>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7" name="Title">
            <a:extLst>
              <a:ext uri="{FF2B5EF4-FFF2-40B4-BE49-F238E27FC236}">
                <a16:creationId xmlns:a16="http://schemas.microsoft.com/office/drawing/2014/main" id="{58BA6FB0-BA43-4CFC-A76D-28EE4377813D}"/>
              </a:ext>
            </a:extLst>
          </p:cNvPr>
          <p:cNvSpPr>
            <a:spLocks noGrp="1"/>
          </p:cNvSpPr>
          <p:nvPr>
            <p:ph type="title"/>
          </p:nvPr>
        </p:nvSpPr>
        <p:spPr/>
        <p:txBody>
          <a:bodyPr/>
          <a:lstStyle/>
          <a:p>
            <a:r>
              <a:rPr lang="en-US"/>
              <a:t>Click to edit Master title style</a:t>
            </a:r>
          </a:p>
        </p:txBody>
      </p:sp>
      <p:sp>
        <p:nvSpPr>
          <p:cNvPr id="3" name="Text Placeholder Left"/>
          <p:cNvSpPr>
            <a:spLocks noGrp="1"/>
          </p:cNvSpPr>
          <p:nvPr>
            <p:ph type="body" idx="1"/>
          </p:nvPr>
        </p:nvSpPr>
        <p:spPr>
          <a:xfrm>
            <a:off x="692826" y="1693597"/>
            <a:ext cx="4255174" cy="933767"/>
          </a:xfrm>
          <a:prstGeom prst="rect">
            <a:avLst/>
          </a:prstGeom>
        </p:spPr>
        <p:txBody>
          <a:bodyPr anchor="b"/>
          <a:lstStyle>
            <a:lvl1pPr marL="0" indent="0">
              <a:buNone/>
              <a:defRPr sz="1485" b="1"/>
            </a:lvl1pPr>
            <a:lvl2pPr marL="282893" indent="0">
              <a:buNone/>
              <a:defRPr sz="1238" b="1"/>
            </a:lvl2pPr>
            <a:lvl3pPr marL="565785" indent="0">
              <a:buNone/>
              <a:defRPr sz="1114" b="1"/>
            </a:lvl3pPr>
            <a:lvl4pPr marL="848678" indent="0">
              <a:buNone/>
              <a:defRPr sz="990" b="1"/>
            </a:lvl4pPr>
            <a:lvl5pPr marL="1131570" indent="0">
              <a:buNone/>
              <a:defRPr sz="990" b="1"/>
            </a:lvl5pPr>
            <a:lvl6pPr marL="1414463" indent="0">
              <a:buNone/>
              <a:defRPr sz="990" b="1"/>
            </a:lvl6pPr>
            <a:lvl7pPr marL="1697355" indent="0">
              <a:buNone/>
              <a:defRPr sz="990" b="1"/>
            </a:lvl7pPr>
            <a:lvl8pPr marL="1980248" indent="0">
              <a:buNone/>
              <a:defRPr sz="990" b="1"/>
            </a:lvl8pPr>
            <a:lvl9pPr marL="2263140" indent="0">
              <a:buNone/>
              <a:defRPr sz="990" b="1"/>
            </a:lvl9pPr>
          </a:lstStyle>
          <a:p>
            <a:pPr lvl="0"/>
            <a:r>
              <a:rPr lang="en-US"/>
              <a:t>Click to edit Master text styles</a:t>
            </a:r>
          </a:p>
        </p:txBody>
      </p:sp>
      <p:sp>
        <p:nvSpPr>
          <p:cNvPr id="4" name="Content Placeholder Left"/>
          <p:cNvSpPr>
            <a:spLocks noGrp="1"/>
          </p:cNvSpPr>
          <p:nvPr>
            <p:ph sz="half" idx="2"/>
          </p:nvPr>
        </p:nvSpPr>
        <p:spPr>
          <a:xfrm>
            <a:off x="692826" y="2627366"/>
            <a:ext cx="4255174" cy="442177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Right"/>
          <p:cNvSpPr>
            <a:spLocks noGrp="1"/>
          </p:cNvSpPr>
          <p:nvPr>
            <p:ph type="body" sz="quarter" idx="3"/>
          </p:nvPr>
        </p:nvSpPr>
        <p:spPr>
          <a:xfrm>
            <a:off x="5092066" y="1693597"/>
            <a:ext cx="4276130" cy="933767"/>
          </a:xfrm>
          <a:prstGeom prst="rect">
            <a:avLst/>
          </a:prstGeom>
        </p:spPr>
        <p:txBody>
          <a:bodyPr anchor="b"/>
          <a:lstStyle>
            <a:lvl1pPr marL="0" indent="0">
              <a:buNone/>
              <a:defRPr sz="1485" b="1"/>
            </a:lvl1pPr>
            <a:lvl2pPr marL="282893" indent="0">
              <a:buNone/>
              <a:defRPr sz="1238" b="1"/>
            </a:lvl2pPr>
            <a:lvl3pPr marL="565785" indent="0">
              <a:buNone/>
              <a:defRPr sz="1114" b="1"/>
            </a:lvl3pPr>
            <a:lvl4pPr marL="848678" indent="0">
              <a:buNone/>
              <a:defRPr sz="990" b="1"/>
            </a:lvl4pPr>
            <a:lvl5pPr marL="1131570" indent="0">
              <a:buNone/>
              <a:defRPr sz="990" b="1"/>
            </a:lvl5pPr>
            <a:lvl6pPr marL="1414463" indent="0">
              <a:buNone/>
              <a:defRPr sz="990" b="1"/>
            </a:lvl6pPr>
            <a:lvl7pPr marL="1697355" indent="0">
              <a:buNone/>
              <a:defRPr sz="990" b="1"/>
            </a:lvl7pPr>
            <a:lvl8pPr marL="1980248" indent="0">
              <a:buNone/>
              <a:defRPr sz="990" b="1"/>
            </a:lvl8pPr>
            <a:lvl9pPr marL="2263140" indent="0">
              <a:buNone/>
              <a:defRPr sz="990" b="1"/>
            </a:lvl9pPr>
          </a:lstStyle>
          <a:p>
            <a:pPr lvl="0"/>
            <a:r>
              <a:rPr lang="en-US"/>
              <a:t>Click to edit Master text styles</a:t>
            </a:r>
          </a:p>
        </p:txBody>
      </p:sp>
      <p:sp>
        <p:nvSpPr>
          <p:cNvPr id="6" name="Content Placeholder Right"/>
          <p:cNvSpPr>
            <a:spLocks noGrp="1"/>
          </p:cNvSpPr>
          <p:nvPr>
            <p:ph sz="quarter" idx="4"/>
          </p:nvPr>
        </p:nvSpPr>
        <p:spPr>
          <a:xfrm>
            <a:off x="5092066" y="2627364"/>
            <a:ext cx="4276130" cy="442177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Slide Number Placeholder">
            <a:extLst>
              <a:ext uri="{FF2B5EF4-FFF2-40B4-BE49-F238E27FC236}">
                <a16:creationId xmlns:a16="http://schemas.microsoft.com/office/drawing/2014/main" id="{16BF7940-F5F4-46CD-87B4-ACC0B3657F9C}"/>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1433272949"/>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Photo Full 1">
    <p:spTree>
      <p:nvGrpSpPr>
        <p:cNvPr id="1" name=""/>
        <p:cNvGrpSpPr/>
        <p:nvPr/>
      </p:nvGrpSpPr>
      <p:grpSpPr>
        <a:xfrm>
          <a:off x="0" y="0"/>
          <a:ext cx="0" cy="0"/>
          <a:chOff x="0" y="0"/>
          <a:chExt cx="0" cy="0"/>
        </a:xfrm>
      </p:grpSpPr>
      <p:sp>
        <p:nvSpPr>
          <p:cNvPr id="10" name="Picture Placeholder">
            <a:extLst>
              <a:ext uri="{FF2B5EF4-FFF2-40B4-BE49-F238E27FC236}">
                <a16:creationId xmlns:a16="http://schemas.microsoft.com/office/drawing/2014/main" id="{EE301A61-FFE4-A248-95E6-8A44756678CA}"/>
              </a:ext>
            </a:extLst>
          </p:cNvPr>
          <p:cNvSpPr>
            <a:spLocks noGrp="1"/>
          </p:cNvSpPr>
          <p:nvPr>
            <p:ph type="pic" sz="quarter" idx="10" hasCustomPrompt="1"/>
          </p:nvPr>
        </p:nvSpPr>
        <p:spPr>
          <a:xfrm>
            <a:off x="0" y="0"/>
            <a:ext cx="10058400" cy="7772400"/>
          </a:xfrm>
          <a:prstGeom prst="rect">
            <a:avLst/>
          </a:prstGeom>
        </p:spPr>
        <p:txBody>
          <a:bodyPr/>
          <a:lstStyle>
            <a:lvl1pPr marL="0" indent="0">
              <a:buNone/>
              <a:defRPr/>
            </a:lvl1pPr>
          </a:lstStyle>
          <a:p>
            <a:r>
              <a:rPr lang="en-US" dirty="0"/>
              <a:t>Photo</a:t>
            </a:r>
          </a:p>
        </p:txBody>
      </p:sp>
      <p:sp>
        <p:nvSpPr>
          <p:cNvPr id="3" name="Photo Headline Placeholder">
            <a:extLst>
              <a:ext uri="{FF2B5EF4-FFF2-40B4-BE49-F238E27FC236}">
                <a16:creationId xmlns:a16="http://schemas.microsoft.com/office/drawing/2014/main" id="{513A38EA-FCD7-F844-A8CA-A168FB067694}"/>
              </a:ext>
            </a:extLst>
          </p:cNvPr>
          <p:cNvSpPr>
            <a:spLocks noGrp="1"/>
          </p:cNvSpPr>
          <p:nvPr>
            <p:ph type="body" sz="quarter" idx="13" hasCustomPrompt="1"/>
          </p:nvPr>
        </p:nvSpPr>
        <p:spPr>
          <a:xfrm>
            <a:off x="0" y="6199524"/>
            <a:ext cx="4610100" cy="1036320"/>
          </a:xfrm>
          <a:prstGeom prst="rect">
            <a:avLst/>
          </a:prstGeom>
          <a:solidFill>
            <a:schemeClr val="tx2"/>
          </a:solidFill>
        </p:spPr>
        <p:txBody>
          <a:bodyPr lIns="548640" tIns="45720" bIns="0" anchor="ctr"/>
          <a:lstStyle>
            <a:lvl1pPr marL="0" indent="0">
              <a:buNone/>
              <a:defRPr sz="2970" b="1">
                <a:solidFill>
                  <a:schemeClr val="bg1"/>
                </a:solidFill>
                <a:latin typeface="Times" pitchFamily="2" charset="0"/>
              </a:defRPr>
            </a:lvl1pPr>
          </a:lstStyle>
          <a:p>
            <a:r>
              <a:rPr lang="en-US" dirty="0"/>
              <a:t>Photo Headline</a:t>
            </a:r>
          </a:p>
        </p:txBody>
      </p:sp>
      <p:sp>
        <p:nvSpPr>
          <p:cNvPr id="16" name="Photo Credit Placeholder">
            <a:extLst>
              <a:ext uri="{FF2B5EF4-FFF2-40B4-BE49-F238E27FC236}">
                <a16:creationId xmlns:a16="http://schemas.microsoft.com/office/drawing/2014/main" id="{322CBD45-9E3B-2945-9D95-A20EEC28DA07}"/>
              </a:ext>
            </a:extLst>
          </p:cNvPr>
          <p:cNvSpPr>
            <a:spLocks noGrp="1"/>
          </p:cNvSpPr>
          <p:nvPr>
            <p:ph type="body" sz="quarter" idx="12" hasCustomPrompt="1"/>
          </p:nvPr>
        </p:nvSpPr>
        <p:spPr>
          <a:xfrm>
            <a:off x="132847" y="7403571"/>
            <a:ext cx="4469476" cy="203232"/>
          </a:xfrm>
          <a:prstGeom prst="rect">
            <a:avLst/>
          </a:prstGeom>
        </p:spPr>
        <p:txBody>
          <a:bodyPr lIns="0" tIns="0" rIns="0" bIns="0" anchor="b"/>
          <a:lstStyle>
            <a:lvl1pPr marL="0" indent="0">
              <a:buFont typeface="Arial" panose="020B0604020202020204" pitchFamily="34" charset="0"/>
              <a:buNone/>
              <a:defRPr sz="907"/>
            </a:lvl1pPr>
          </a:lstStyle>
          <a:p>
            <a:pPr lvl="0"/>
            <a:r>
              <a:rPr lang="en-US" dirty="0"/>
              <a:t>[Photo credit]</a:t>
            </a:r>
          </a:p>
        </p:txBody>
      </p:sp>
    </p:spTree>
    <p:extLst>
      <p:ext uri="{BB962C8B-B14F-4D97-AF65-F5344CB8AC3E}">
        <p14:creationId xmlns:p14="http://schemas.microsoft.com/office/powerpoint/2010/main" val="3467727944"/>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Photo Full 2">
    <p:spTree>
      <p:nvGrpSpPr>
        <p:cNvPr id="1" name=""/>
        <p:cNvGrpSpPr/>
        <p:nvPr/>
      </p:nvGrpSpPr>
      <p:grpSpPr>
        <a:xfrm>
          <a:off x="0" y="0"/>
          <a:ext cx="0" cy="0"/>
          <a:chOff x="0" y="0"/>
          <a:chExt cx="0" cy="0"/>
        </a:xfrm>
      </p:grpSpPr>
      <p:sp>
        <p:nvSpPr>
          <p:cNvPr id="10" name="Picture Placeholder">
            <a:extLst>
              <a:ext uri="{FF2B5EF4-FFF2-40B4-BE49-F238E27FC236}">
                <a16:creationId xmlns:a16="http://schemas.microsoft.com/office/drawing/2014/main" id="{EE301A61-FFE4-A248-95E6-8A44756678CA}"/>
              </a:ext>
            </a:extLst>
          </p:cNvPr>
          <p:cNvSpPr>
            <a:spLocks noGrp="1"/>
          </p:cNvSpPr>
          <p:nvPr>
            <p:ph type="pic" sz="quarter" idx="10" hasCustomPrompt="1"/>
          </p:nvPr>
        </p:nvSpPr>
        <p:spPr>
          <a:xfrm>
            <a:off x="0" y="0"/>
            <a:ext cx="10058400" cy="7772400"/>
          </a:xfrm>
          <a:prstGeom prst="rect">
            <a:avLst/>
          </a:prstGeom>
        </p:spPr>
        <p:txBody>
          <a:bodyPr/>
          <a:lstStyle>
            <a:lvl1pPr marL="0" indent="0">
              <a:buNone/>
              <a:defRPr/>
            </a:lvl1pPr>
          </a:lstStyle>
          <a:p>
            <a:r>
              <a:rPr lang="en-US" dirty="0"/>
              <a:t>Photo</a:t>
            </a:r>
          </a:p>
        </p:txBody>
      </p:sp>
      <p:sp>
        <p:nvSpPr>
          <p:cNvPr id="3" name="Photo Headline Placeholder">
            <a:extLst>
              <a:ext uri="{FF2B5EF4-FFF2-40B4-BE49-F238E27FC236}">
                <a16:creationId xmlns:a16="http://schemas.microsoft.com/office/drawing/2014/main" id="{513A38EA-FCD7-F844-A8CA-A168FB067694}"/>
              </a:ext>
            </a:extLst>
          </p:cNvPr>
          <p:cNvSpPr>
            <a:spLocks noGrp="1"/>
          </p:cNvSpPr>
          <p:nvPr>
            <p:ph type="body" sz="quarter" idx="13" hasCustomPrompt="1"/>
          </p:nvPr>
        </p:nvSpPr>
        <p:spPr>
          <a:xfrm>
            <a:off x="0" y="6199524"/>
            <a:ext cx="4610100" cy="1036320"/>
          </a:xfrm>
          <a:prstGeom prst="rect">
            <a:avLst/>
          </a:prstGeom>
          <a:gradFill>
            <a:gsLst>
              <a:gs pos="0">
                <a:schemeClr val="accent1">
                  <a:alpha val="75000"/>
                </a:schemeClr>
              </a:gs>
              <a:gs pos="98000">
                <a:schemeClr val="tx2">
                  <a:alpha val="75000"/>
                </a:schemeClr>
              </a:gs>
            </a:gsLst>
            <a:lin ang="0" scaled="1"/>
          </a:gradFill>
        </p:spPr>
        <p:txBody>
          <a:bodyPr lIns="548640" tIns="45720" bIns="0" anchor="ctr"/>
          <a:lstStyle>
            <a:lvl1pPr marL="0" indent="0">
              <a:buNone/>
              <a:defRPr sz="2970" b="1">
                <a:solidFill>
                  <a:schemeClr val="bg1"/>
                </a:solidFill>
                <a:latin typeface="Times" pitchFamily="2" charset="0"/>
              </a:defRPr>
            </a:lvl1pPr>
          </a:lstStyle>
          <a:p>
            <a:r>
              <a:rPr lang="en-US" dirty="0"/>
              <a:t>Photo Headline</a:t>
            </a:r>
          </a:p>
        </p:txBody>
      </p:sp>
      <p:sp>
        <p:nvSpPr>
          <p:cNvPr id="16" name="Photo Credit Placeholder">
            <a:extLst>
              <a:ext uri="{FF2B5EF4-FFF2-40B4-BE49-F238E27FC236}">
                <a16:creationId xmlns:a16="http://schemas.microsoft.com/office/drawing/2014/main" id="{322CBD45-9E3B-2945-9D95-A20EEC28DA07}"/>
              </a:ext>
            </a:extLst>
          </p:cNvPr>
          <p:cNvSpPr>
            <a:spLocks noGrp="1"/>
          </p:cNvSpPr>
          <p:nvPr>
            <p:ph type="body" sz="quarter" idx="12" hasCustomPrompt="1"/>
          </p:nvPr>
        </p:nvSpPr>
        <p:spPr>
          <a:xfrm>
            <a:off x="132847" y="7403571"/>
            <a:ext cx="4469476" cy="203232"/>
          </a:xfrm>
          <a:prstGeom prst="rect">
            <a:avLst/>
          </a:prstGeom>
        </p:spPr>
        <p:txBody>
          <a:bodyPr lIns="0" tIns="0" rIns="0" bIns="0" anchor="b"/>
          <a:lstStyle>
            <a:lvl1pPr marL="0" indent="0">
              <a:buFont typeface="Arial" panose="020B0604020202020204" pitchFamily="34" charset="0"/>
              <a:buNone/>
              <a:defRPr sz="907"/>
            </a:lvl1pPr>
          </a:lstStyle>
          <a:p>
            <a:pPr lvl="0"/>
            <a:r>
              <a:rPr lang="en-US" dirty="0"/>
              <a:t>[Photo credit]</a:t>
            </a:r>
          </a:p>
        </p:txBody>
      </p:sp>
    </p:spTree>
    <p:extLst>
      <p:ext uri="{BB962C8B-B14F-4D97-AF65-F5344CB8AC3E}">
        <p14:creationId xmlns:p14="http://schemas.microsoft.com/office/powerpoint/2010/main" val="487665453"/>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Final Slide">
    <p:bg>
      <p:bgRef idx="1001">
        <a:schemeClr val="bg2"/>
      </p:bgRef>
    </p:bg>
    <p:spTree>
      <p:nvGrpSpPr>
        <p:cNvPr id="1" name=""/>
        <p:cNvGrpSpPr/>
        <p:nvPr/>
      </p:nvGrpSpPr>
      <p:grpSpPr>
        <a:xfrm>
          <a:off x="0" y="0"/>
          <a:ext cx="0" cy="0"/>
          <a:chOff x="0" y="0"/>
          <a:chExt cx="0" cy="0"/>
        </a:xfrm>
      </p:grpSpPr>
      <p:grpSp>
        <p:nvGrpSpPr>
          <p:cNvPr id="2" name="Color paths">
            <a:extLst>
              <a:ext uri="{FF2B5EF4-FFF2-40B4-BE49-F238E27FC236}">
                <a16:creationId xmlns:a16="http://schemas.microsoft.com/office/drawing/2014/main" id="{038D1918-C58C-E040-AED2-2E2FF5816C03}"/>
              </a:ext>
              <a:ext uri="{C183D7F6-B498-43B3-948B-1728B52AA6E4}">
                <adec:decorative xmlns:adec="http://schemas.microsoft.com/office/drawing/2017/decorative" val="1"/>
              </a:ext>
            </a:extLst>
          </p:cNvPr>
          <p:cNvGrpSpPr/>
          <p:nvPr/>
        </p:nvGrpSpPr>
        <p:grpSpPr>
          <a:xfrm>
            <a:off x="1048" y="809"/>
            <a:ext cx="10057352" cy="7771591"/>
            <a:chOff x="1270" y="714"/>
            <a:chExt cx="12190730" cy="6857286"/>
          </a:xfrm>
        </p:grpSpPr>
        <p:pic>
          <p:nvPicPr>
            <p:cNvPr id="5" name="Color path 26°">
              <a:extLst>
                <a:ext uri="{FF2B5EF4-FFF2-40B4-BE49-F238E27FC236}">
                  <a16:creationId xmlns:a16="http://schemas.microsoft.com/office/drawing/2014/main" id="{273F8B51-1DEA-FB45-994E-0C7AD040423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p:spPr>
        </p:pic>
        <p:pic>
          <p:nvPicPr>
            <p:cNvPr id="8" name="Color path 45°">
              <a:extLst>
                <a:ext uri="{FF2B5EF4-FFF2-40B4-BE49-F238E27FC236}">
                  <a16:creationId xmlns:a16="http://schemas.microsoft.com/office/drawing/2014/main" id="{0616318A-E615-304C-9925-F337F4A9A0D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270" y="714"/>
              <a:ext cx="12189459" cy="6856571"/>
            </a:xfrm>
            <a:prstGeom prst="rect">
              <a:avLst/>
            </a:prstGeom>
          </p:spPr>
        </p:pic>
      </p:grpSp>
      <p:sp>
        <p:nvSpPr>
          <p:cNvPr id="7" name="Title">
            <a:extLst>
              <a:ext uri="{FF2B5EF4-FFF2-40B4-BE49-F238E27FC236}">
                <a16:creationId xmlns:a16="http://schemas.microsoft.com/office/drawing/2014/main" id="{ABE1E527-BFFA-F44B-94D0-1379A9E41A6D}"/>
              </a:ext>
            </a:extLst>
          </p:cNvPr>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Final Thoughts</a:t>
            </a:r>
          </a:p>
        </p:txBody>
      </p:sp>
      <p:pic>
        <p:nvPicPr>
          <p:cNvPr id="3" name="CRS logo-tagline English" descr="Catholic Relief Services logo with tagline: Faith. Action. Results.">
            <a:extLst>
              <a:ext uri="{FF2B5EF4-FFF2-40B4-BE49-F238E27FC236}">
                <a16:creationId xmlns:a16="http://schemas.microsoft.com/office/drawing/2014/main" id="{14D83F39-2C1E-C54F-9ECE-87F1E23FFDF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783141" y="5061930"/>
            <a:ext cx="2492119" cy="1443651"/>
          </a:xfrm>
          <a:prstGeom prst="rect">
            <a:avLst/>
          </a:prstGeom>
        </p:spPr>
      </p:pic>
    </p:spTree>
    <p:extLst>
      <p:ext uri="{BB962C8B-B14F-4D97-AF65-F5344CB8AC3E}">
        <p14:creationId xmlns:p14="http://schemas.microsoft.com/office/powerpoint/2010/main" val="2488209690"/>
      </p:ext>
    </p:extLst>
  </p:cSld>
  <p:clrMapOvr>
    <a:overrideClrMapping bg1="dk1" tx1="lt1" bg2="dk2" tx2="lt2" accent1="accent1" accent2="accent2" accent3="accent3" accent4="accent4" accent5="accent5" accent6="accent6" hlink="hlink" folHlink="folHlink"/>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grpSp>
        <p:nvGrpSpPr>
          <p:cNvPr id="4" name="Color paths">
            <a:extLst>
              <a:ext uri="{FF2B5EF4-FFF2-40B4-BE49-F238E27FC236}">
                <a16:creationId xmlns:a16="http://schemas.microsoft.com/office/drawing/2014/main" id="{A32172B4-16BD-E740-96FA-8A49CF6FF411}"/>
              </a:ext>
              <a:ext uri="{C183D7F6-B498-43B3-948B-1728B52AA6E4}">
                <adec:decorative xmlns:adec="http://schemas.microsoft.com/office/drawing/2017/decorative" val="1"/>
              </a:ext>
            </a:extLst>
          </p:cNvPr>
          <p:cNvGrpSpPr/>
          <p:nvPr/>
        </p:nvGrpSpPr>
        <p:grpSpPr>
          <a:xfrm>
            <a:off x="1" y="0"/>
            <a:ext cx="10057351" cy="7772400"/>
            <a:chOff x="0" y="0"/>
            <a:chExt cx="12190729" cy="6858000"/>
          </a:xfrm>
        </p:grpSpPr>
        <p:pic>
          <p:nvPicPr>
            <p:cNvPr id="7" name="Color path 26°">
              <a:extLst>
                <a:ext uri="{FF2B5EF4-FFF2-40B4-BE49-F238E27FC236}">
                  <a16:creationId xmlns:a16="http://schemas.microsoft.com/office/drawing/2014/main" id="{035F2C82-4D06-7443-8D2C-5E8360FF957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0" y="0"/>
              <a:ext cx="12189459" cy="6856570"/>
            </a:xfrm>
            <a:prstGeom prst="rect">
              <a:avLst/>
            </a:prstGeom>
          </p:spPr>
        </p:pic>
        <p:pic>
          <p:nvPicPr>
            <p:cNvPr id="5" name="Color path 45°">
              <a:extLst>
                <a:ext uri="{FF2B5EF4-FFF2-40B4-BE49-F238E27FC236}">
                  <a16:creationId xmlns:a16="http://schemas.microsoft.com/office/drawing/2014/main" id="{095BDDDB-21A7-1643-8CB2-B16F42CBB8E4}"/>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270" y="1429"/>
              <a:ext cx="12189459" cy="6856571"/>
            </a:xfrm>
            <a:prstGeom prst="rect">
              <a:avLst/>
            </a:prstGeom>
          </p:spPr>
        </p:pic>
      </p:grpSp>
      <p:sp>
        <p:nvSpPr>
          <p:cNvPr id="2" name="Title"/>
          <p:cNvSpPr>
            <a:spLocks noGrp="1"/>
          </p:cNvSpPr>
          <p:nvPr>
            <p:ph type="title" hasCustomPrompt="1"/>
          </p:nvPr>
        </p:nvSpPr>
        <p:spPr>
          <a:xfrm>
            <a:off x="4321550" y="870268"/>
            <a:ext cx="4326702" cy="3233102"/>
          </a:xfrm>
          <a:prstGeom prst="rect">
            <a:avLst/>
          </a:prstGeom>
        </p:spPr>
        <p:txBody>
          <a:bodyPr anchor="b">
            <a:normAutofit/>
          </a:bodyPr>
          <a:lstStyle>
            <a:lvl1pPr>
              <a:defRPr sz="3300" b="1" i="0" baseline="0">
                <a:solidFill>
                  <a:schemeClr val="tx1"/>
                </a:solidFill>
                <a:latin typeface="Times" pitchFamily="2" charset="0"/>
              </a:defRPr>
            </a:lvl1pPr>
          </a:lstStyle>
          <a:p>
            <a:r>
              <a:rPr lang="en-US" dirty="0"/>
              <a:t>Insert Section Header</a:t>
            </a:r>
          </a:p>
        </p:txBody>
      </p:sp>
      <p:sp>
        <p:nvSpPr>
          <p:cNvPr id="3" name="Subtitle Placeholder"/>
          <p:cNvSpPr>
            <a:spLocks noGrp="1"/>
          </p:cNvSpPr>
          <p:nvPr>
            <p:ph type="body" idx="1" hasCustomPrompt="1"/>
          </p:nvPr>
        </p:nvSpPr>
        <p:spPr>
          <a:xfrm>
            <a:off x="4321550" y="4133956"/>
            <a:ext cx="4326702" cy="1700212"/>
          </a:xfrm>
          <a:prstGeom prst="rect">
            <a:avLst/>
          </a:prstGeom>
        </p:spPr>
        <p:txBody>
          <a:bodyPr>
            <a:normAutofit/>
          </a:bodyPr>
          <a:lstStyle>
            <a:lvl1pPr marL="0" indent="0">
              <a:buNone/>
              <a:defRPr sz="2310">
                <a:solidFill>
                  <a:schemeClr val="tx1">
                    <a:tint val="75000"/>
                  </a:schemeClr>
                </a:solidFill>
              </a:defRPr>
            </a:lvl1pPr>
            <a:lvl2pPr marL="282893" indent="0">
              <a:buNone/>
              <a:defRPr sz="1238">
                <a:solidFill>
                  <a:schemeClr val="tx1">
                    <a:tint val="75000"/>
                  </a:schemeClr>
                </a:solidFill>
              </a:defRPr>
            </a:lvl2pPr>
            <a:lvl3pPr marL="565785" indent="0">
              <a:buNone/>
              <a:defRPr sz="1114">
                <a:solidFill>
                  <a:schemeClr val="tx1">
                    <a:tint val="75000"/>
                  </a:schemeClr>
                </a:solidFill>
              </a:defRPr>
            </a:lvl3pPr>
            <a:lvl4pPr marL="848678" indent="0">
              <a:buNone/>
              <a:defRPr sz="990">
                <a:solidFill>
                  <a:schemeClr val="tx1">
                    <a:tint val="75000"/>
                  </a:schemeClr>
                </a:solidFill>
              </a:defRPr>
            </a:lvl4pPr>
            <a:lvl5pPr marL="1131570" indent="0">
              <a:buNone/>
              <a:defRPr sz="990">
                <a:solidFill>
                  <a:schemeClr val="tx1">
                    <a:tint val="75000"/>
                  </a:schemeClr>
                </a:solidFill>
              </a:defRPr>
            </a:lvl5pPr>
            <a:lvl6pPr marL="1414463" indent="0">
              <a:buNone/>
              <a:defRPr sz="990">
                <a:solidFill>
                  <a:schemeClr val="tx1">
                    <a:tint val="75000"/>
                  </a:schemeClr>
                </a:solidFill>
              </a:defRPr>
            </a:lvl6pPr>
            <a:lvl7pPr marL="1697355" indent="0">
              <a:buNone/>
              <a:defRPr sz="990">
                <a:solidFill>
                  <a:schemeClr val="tx1">
                    <a:tint val="75000"/>
                  </a:schemeClr>
                </a:solidFill>
              </a:defRPr>
            </a:lvl7pPr>
            <a:lvl8pPr marL="1980248" indent="0">
              <a:buNone/>
              <a:defRPr sz="990">
                <a:solidFill>
                  <a:schemeClr val="tx1">
                    <a:tint val="75000"/>
                  </a:schemeClr>
                </a:solidFill>
              </a:defRPr>
            </a:lvl8pPr>
            <a:lvl9pPr marL="2263140" indent="0">
              <a:buNone/>
              <a:defRPr sz="990">
                <a:solidFill>
                  <a:schemeClr val="tx1">
                    <a:tint val="75000"/>
                  </a:schemeClr>
                </a:solidFill>
              </a:defRPr>
            </a:lvl9pPr>
          </a:lstStyle>
          <a:p>
            <a:pPr lvl="0"/>
            <a:r>
              <a:rPr lang="en-US" dirty="0"/>
              <a:t>Insert Section </a:t>
            </a:r>
            <a:r>
              <a:rPr lang="en-US" dirty="0" err="1"/>
              <a:t>Subheader</a:t>
            </a:r>
            <a:endParaRPr lang="en-US" dirty="0"/>
          </a:p>
        </p:txBody>
      </p:sp>
      <p:pic>
        <p:nvPicPr>
          <p:cNvPr id="6" name="CRS logo" descr="Catholic Relief Services logo">
            <a:extLst>
              <a:ext uri="{FF2B5EF4-FFF2-40B4-BE49-F238E27FC236}">
                <a16:creationId xmlns:a16="http://schemas.microsoft.com/office/drawing/2014/main" id="{461F32A3-3A6C-6E40-9EC8-28C55231ECD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90647" y="6197991"/>
            <a:ext cx="1212148" cy="1079279"/>
          </a:xfrm>
          <a:prstGeom prst="rect">
            <a:avLst/>
          </a:prstGeom>
        </p:spPr>
      </p:pic>
    </p:spTree>
    <p:extLst>
      <p:ext uri="{BB962C8B-B14F-4D97-AF65-F5344CB8AC3E}">
        <p14:creationId xmlns:p14="http://schemas.microsoft.com/office/powerpoint/2010/main" val="536544663"/>
      </p:ext>
    </p:extLst>
  </p:cSld>
  <p:clrMapOvr>
    <a:overrideClrMapping bg1="dk1" tx1="lt1" bg2="dk2" tx2="lt2" accent1="accent1" accent2="accent2" accent3="accent3" accent4="accent4" accent5="accent5" accent6="accent6" hlink="hlink" folHlink="folHlink"/>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Final Slide_French">
    <p:bg>
      <p:bgRef idx="1001">
        <a:schemeClr val="bg2"/>
      </p:bgRef>
    </p:bg>
    <p:spTree>
      <p:nvGrpSpPr>
        <p:cNvPr id="1" name=""/>
        <p:cNvGrpSpPr/>
        <p:nvPr/>
      </p:nvGrpSpPr>
      <p:grpSpPr>
        <a:xfrm>
          <a:off x="0" y="0"/>
          <a:ext cx="0" cy="0"/>
          <a:chOff x="0" y="0"/>
          <a:chExt cx="0" cy="0"/>
        </a:xfrm>
      </p:grpSpPr>
      <p:grpSp>
        <p:nvGrpSpPr>
          <p:cNvPr id="2" name="Color paths">
            <a:extLst>
              <a:ext uri="{FF2B5EF4-FFF2-40B4-BE49-F238E27FC236}">
                <a16:creationId xmlns:a16="http://schemas.microsoft.com/office/drawing/2014/main" id="{96FE90CD-AF23-FD47-8B62-21C8E558DAA8}"/>
              </a:ext>
              <a:ext uri="{C183D7F6-B498-43B3-948B-1728B52AA6E4}">
                <adec:decorative xmlns:adec="http://schemas.microsoft.com/office/drawing/2017/decorative" val="1"/>
              </a:ext>
            </a:extLst>
          </p:cNvPr>
          <p:cNvGrpSpPr/>
          <p:nvPr/>
        </p:nvGrpSpPr>
        <p:grpSpPr>
          <a:xfrm>
            <a:off x="1048" y="809"/>
            <a:ext cx="10057352" cy="7771591"/>
            <a:chOff x="1270" y="714"/>
            <a:chExt cx="12190730" cy="6857286"/>
          </a:xfrm>
        </p:grpSpPr>
        <p:pic>
          <p:nvPicPr>
            <p:cNvPr id="5" name="Color path 26°">
              <a:extLst>
                <a:ext uri="{FF2B5EF4-FFF2-40B4-BE49-F238E27FC236}">
                  <a16:creationId xmlns:a16="http://schemas.microsoft.com/office/drawing/2014/main" id="{BDBEBFEE-7D96-7440-9EAE-B80D0F84110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p:spPr>
        </p:pic>
        <p:pic>
          <p:nvPicPr>
            <p:cNvPr id="8" name="Color path 45°">
              <a:extLst>
                <a:ext uri="{FF2B5EF4-FFF2-40B4-BE49-F238E27FC236}">
                  <a16:creationId xmlns:a16="http://schemas.microsoft.com/office/drawing/2014/main" id="{F16B3D8C-0C09-5A4B-B289-1C7817950CD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270" y="714"/>
              <a:ext cx="12189459" cy="6856571"/>
            </a:xfrm>
            <a:prstGeom prst="rect">
              <a:avLst/>
            </a:prstGeom>
          </p:spPr>
        </p:pic>
      </p:grpSp>
      <p:sp>
        <p:nvSpPr>
          <p:cNvPr id="7" name="Title">
            <a:extLst>
              <a:ext uri="{FF2B5EF4-FFF2-40B4-BE49-F238E27FC236}">
                <a16:creationId xmlns:a16="http://schemas.microsoft.com/office/drawing/2014/main" id="{ABE1E527-BFFA-F44B-94D0-1379A9E41A6D}"/>
              </a:ext>
            </a:extLst>
          </p:cNvPr>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Final Thoughts</a:t>
            </a:r>
          </a:p>
        </p:txBody>
      </p:sp>
      <p:pic>
        <p:nvPicPr>
          <p:cNvPr id="3" name="CRS logo-tagline French" descr="Catholic Relief Services logo with tagline: Foi. Action. Resultats.">
            <a:extLst>
              <a:ext uri="{FF2B5EF4-FFF2-40B4-BE49-F238E27FC236}">
                <a16:creationId xmlns:a16="http://schemas.microsoft.com/office/drawing/2014/main" id="{14D83F39-2C1E-C54F-9ECE-87F1E23FFDFA}"/>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3682632" y="5062553"/>
            <a:ext cx="2693137" cy="1438758"/>
          </a:xfrm>
          <a:prstGeom prst="rect">
            <a:avLst/>
          </a:prstGeom>
        </p:spPr>
      </p:pic>
    </p:spTree>
    <p:extLst>
      <p:ext uri="{BB962C8B-B14F-4D97-AF65-F5344CB8AC3E}">
        <p14:creationId xmlns:p14="http://schemas.microsoft.com/office/powerpoint/2010/main" val="2872175093"/>
      </p:ext>
    </p:extLst>
  </p:cSld>
  <p:clrMapOvr>
    <a:overrideClrMapping bg1="dk1" tx1="lt1" bg2="dk2" tx2="lt2" accent1="accent1" accent2="accent2" accent3="accent3" accent4="accent4" accent5="accent5" accent6="accent6" hlink="hlink" folHlink="folHlink"/>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Final Slide_Spanish">
    <p:bg>
      <p:bgRef idx="1001">
        <a:schemeClr val="bg2"/>
      </p:bgRef>
    </p:bg>
    <p:spTree>
      <p:nvGrpSpPr>
        <p:cNvPr id="1" name=""/>
        <p:cNvGrpSpPr/>
        <p:nvPr/>
      </p:nvGrpSpPr>
      <p:grpSpPr>
        <a:xfrm>
          <a:off x="0" y="0"/>
          <a:ext cx="0" cy="0"/>
          <a:chOff x="0" y="0"/>
          <a:chExt cx="0" cy="0"/>
        </a:xfrm>
      </p:grpSpPr>
      <p:grpSp>
        <p:nvGrpSpPr>
          <p:cNvPr id="2" name="Color paths">
            <a:extLst>
              <a:ext uri="{FF2B5EF4-FFF2-40B4-BE49-F238E27FC236}">
                <a16:creationId xmlns:a16="http://schemas.microsoft.com/office/drawing/2014/main" id="{FDE9A328-7B35-DF47-818B-1DD7FB3A4C08}"/>
              </a:ext>
              <a:ext uri="{C183D7F6-B498-43B3-948B-1728B52AA6E4}">
                <adec:decorative xmlns:adec="http://schemas.microsoft.com/office/drawing/2017/decorative" val="1"/>
              </a:ext>
            </a:extLst>
          </p:cNvPr>
          <p:cNvGrpSpPr/>
          <p:nvPr/>
        </p:nvGrpSpPr>
        <p:grpSpPr>
          <a:xfrm>
            <a:off x="1048" y="809"/>
            <a:ext cx="10057352" cy="7771591"/>
            <a:chOff x="1270" y="714"/>
            <a:chExt cx="12190730" cy="6857286"/>
          </a:xfrm>
        </p:grpSpPr>
        <p:pic>
          <p:nvPicPr>
            <p:cNvPr id="5" name="Color path 26°">
              <a:extLst>
                <a:ext uri="{FF2B5EF4-FFF2-40B4-BE49-F238E27FC236}">
                  <a16:creationId xmlns:a16="http://schemas.microsoft.com/office/drawing/2014/main" id="{099421EE-A199-9E44-B250-1DBC4B1D493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p:spPr>
        </p:pic>
        <p:pic>
          <p:nvPicPr>
            <p:cNvPr id="6" name="Color path 45°">
              <a:extLst>
                <a:ext uri="{FF2B5EF4-FFF2-40B4-BE49-F238E27FC236}">
                  <a16:creationId xmlns:a16="http://schemas.microsoft.com/office/drawing/2014/main" id="{43C5223C-21BC-844F-A509-90C9762C0458}"/>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270" y="714"/>
              <a:ext cx="12189459" cy="6856571"/>
            </a:xfrm>
            <a:prstGeom prst="rect">
              <a:avLst/>
            </a:prstGeom>
          </p:spPr>
        </p:pic>
      </p:grpSp>
      <p:sp>
        <p:nvSpPr>
          <p:cNvPr id="7" name="Title">
            <a:extLst>
              <a:ext uri="{FF2B5EF4-FFF2-40B4-BE49-F238E27FC236}">
                <a16:creationId xmlns:a16="http://schemas.microsoft.com/office/drawing/2014/main" id="{ABE1E527-BFFA-F44B-94D0-1379A9E41A6D}"/>
              </a:ext>
            </a:extLst>
          </p:cNvPr>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Final Thoughts</a:t>
            </a:r>
          </a:p>
        </p:txBody>
      </p:sp>
      <p:pic>
        <p:nvPicPr>
          <p:cNvPr id="3" name="CRS logo-tagline Spanish" descr="Catholic Relief Services logo with tagline: Fe. Accion. Resultados.">
            <a:extLst>
              <a:ext uri="{FF2B5EF4-FFF2-40B4-BE49-F238E27FC236}">
                <a16:creationId xmlns:a16="http://schemas.microsoft.com/office/drawing/2014/main" id="{14D83F39-2C1E-C54F-9ECE-87F1E23FFDFA}"/>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3592106" y="5048643"/>
            <a:ext cx="2874188" cy="1439514"/>
          </a:xfrm>
          <a:prstGeom prst="rect">
            <a:avLst/>
          </a:prstGeom>
        </p:spPr>
      </p:pic>
    </p:spTree>
    <p:extLst>
      <p:ext uri="{BB962C8B-B14F-4D97-AF65-F5344CB8AC3E}">
        <p14:creationId xmlns:p14="http://schemas.microsoft.com/office/powerpoint/2010/main" val="1277970966"/>
      </p:ext>
    </p:extLst>
  </p:cSld>
  <p:clrMapOvr>
    <a:overrideClrMapping bg1="dk1" tx1="lt1" bg2="dk2" tx2="lt2" accent1="accent1" accent2="accent2" accent3="accent3" accent4="accent4" accent5="accent5" accent6="accent6" hlink="hlink" folHlink="folHlink"/>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Content Slide 1">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24817E9-D6A2-B045-8BB8-03114C60E856}"/>
              </a:ext>
            </a:extLst>
          </p:cNvPr>
          <p:cNvPicPr>
            <a:picLocks noChangeAspect="1"/>
          </p:cNvPicPr>
          <p:nvPr/>
        </p:nvPicPr>
        <p:blipFill>
          <a:blip r:embed="rId2"/>
          <a:srcRect/>
          <a:stretch/>
        </p:blipFill>
        <p:spPr>
          <a:xfrm>
            <a:off x="0" y="0"/>
            <a:ext cx="10058400" cy="7772400"/>
          </a:xfrm>
          <a:prstGeom prst="rect">
            <a:avLst/>
          </a:prstGeom>
        </p:spPr>
      </p:pic>
      <p:sp>
        <p:nvSpPr>
          <p:cNvPr id="3" name="Content Placeholder 2"/>
          <p:cNvSpPr>
            <a:spLocks noGrp="1"/>
          </p:cNvSpPr>
          <p:nvPr>
            <p:ph idx="1"/>
          </p:nvPr>
        </p:nvSpPr>
        <p:spPr>
          <a:xfrm>
            <a:off x="691515" y="1682627"/>
            <a:ext cx="8675370" cy="531793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1">
            <a:extLst>
              <a:ext uri="{FF2B5EF4-FFF2-40B4-BE49-F238E27FC236}">
                <a16:creationId xmlns:a16="http://schemas.microsoft.com/office/drawing/2014/main" id="{3DB9AC2D-6418-264F-9387-DC4FF03C15DC}"/>
              </a:ext>
            </a:extLst>
          </p:cNvPr>
          <p:cNvSpPr>
            <a:spLocks noGrp="1"/>
          </p:cNvSpPr>
          <p:nvPr>
            <p:ph type="title" hasCustomPrompt="1"/>
          </p:nvPr>
        </p:nvSpPr>
        <p:spPr>
          <a:xfrm>
            <a:off x="692825" y="413810"/>
            <a:ext cx="8675370" cy="1168530"/>
          </a:xfrm>
          <a:prstGeom prst="rect">
            <a:avLst/>
          </a:prstGeom>
        </p:spPr>
        <p:txBody>
          <a:bodyPr anchor="b">
            <a:normAutofit/>
          </a:bodyPr>
          <a:lstStyle>
            <a:lvl1pPr>
              <a:defRPr sz="2970" b="1" i="0" baseline="0">
                <a:solidFill>
                  <a:schemeClr val="tx2"/>
                </a:solidFill>
                <a:latin typeface="Times" pitchFamily="2" charset="0"/>
              </a:defRPr>
            </a:lvl1pPr>
          </a:lstStyle>
          <a:p>
            <a:r>
              <a:rPr lang="en-US" dirty="0"/>
              <a:t>Insert slide header</a:t>
            </a:r>
          </a:p>
        </p:txBody>
      </p:sp>
    </p:spTree>
    <p:extLst>
      <p:ext uri="{BB962C8B-B14F-4D97-AF65-F5344CB8AC3E}">
        <p14:creationId xmlns:p14="http://schemas.microsoft.com/office/powerpoint/2010/main" val="2938229217"/>
      </p:ext>
    </p:extLst>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itle">
  <p:cSld name="1_Title Slide">
    <p:bg>
      <p:bgRef idx="1001">
        <a:schemeClr val="bg2"/>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8431C2D-FF90-4C45-971A-C5E979C77D4F}"/>
              </a:ext>
            </a:extLst>
          </p:cNvPr>
          <p:cNvPicPr>
            <a:picLocks noChangeAspect="1"/>
          </p:cNvPicPr>
          <p:nvPr/>
        </p:nvPicPr>
        <p:blipFill>
          <a:blip r:embed="rId2"/>
          <a:srcRect/>
          <a:stretch/>
        </p:blipFill>
        <p:spPr>
          <a:xfrm>
            <a:off x="0" y="0"/>
            <a:ext cx="10058400" cy="7772400"/>
          </a:xfrm>
          <a:prstGeom prst="rect">
            <a:avLst/>
          </a:prstGeom>
        </p:spPr>
      </p:pic>
      <p:sp>
        <p:nvSpPr>
          <p:cNvPr id="2" name="Title 1"/>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latin typeface="Times" pitchFamily="2" charset="0"/>
              </a:defRPr>
            </a:lvl1pPr>
          </a:lstStyle>
          <a:p>
            <a:r>
              <a:rPr lang="en-US" dirty="0"/>
              <a:t>Insert </a:t>
            </a:r>
            <a:r>
              <a:rPr lang="en-US" dirty="0" err="1"/>
              <a:t>Powerpoint</a:t>
            </a:r>
            <a:r>
              <a:rPr lang="en-US" dirty="0"/>
              <a:t> Title</a:t>
            </a:r>
          </a:p>
        </p:txBody>
      </p:sp>
      <p:sp>
        <p:nvSpPr>
          <p:cNvPr id="3" name="Subtitle 2"/>
          <p:cNvSpPr>
            <a:spLocks noGrp="1"/>
          </p:cNvSpPr>
          <p:nvPr>
            <p:ph type="subTitle" idx="1" hasCustomPrompt="1"/>
          </p:nvPr>
        </p:nvSpPr>
        <p:spPr>
          <a:xfrm>
            <a:off x="1257300" y="4561468"/>
            <a:ext cx="7543800" cy="1876530"/>
          </a:xfrm>
          <a:prstGeom prst="rect">
            <a:avLst/>
          </a:prstGeom>
        </p:spPr>
        <p:txBody>
          <a:bodyPr>
            <a:normAutofit/>
          </a:bodyPr>
          <a:lstStyle>
            <a:lvl1pPr marL="0" indent="0" algn="ctr">
              <a:buNone/>
              <a:defRPr sz="2723"/>
            </a:lvl1pPr>
            <a:lvl2pPr marL="377190" indent="0" algn="ctr">
              <a:buNone/>
              <a:defRPr sz="1650"/>
            </a:lvl2pPr>
            <a:lvl3pPr marL="754380" indent="0" algn="ctr">
              <a:buNone/>
              <a:defRPr sz="1485"/>
            </a:lvl3pPr>
            <a:lvl4pPr marL="1131570" indent="0" algn="ctr">
              <a:buNone/>
              <a:defRPr sz="1320"/>
            </a:lvl4pPr>
            <a:lvl5pPr marL="1508760" indent="0" algn="ctr">
              <a:buNone/>
              <a:defRPr sz="1320"/>
            </a:lvl5pPr>
            <a:lvl6pPr marL="1885950" indent="0" algn="ctr">
              <a:buNone/>
              <a:defRPr sz="1320"/>
            </a:lvl6pPr>
            <a:lvl7pPr marL="2263140" indent="0" algn="ctr">
              <a:buNone/>
              <a:defRPr sz="1320"/>
            </a:lvl7pPr>
            <a:lvl8pPr marL="2640330" indent="0" algn="ctr">
              <a:buNone/>
              <a:defRPr sz="1320"/>
            </a:lvl8pPr>
            <a:lvl9pPr marL="3017520" indent="0" algn="ctr">
              <a:buNone/>
              <a:defRPr sz="1320"/>
            </a:lvl9pPr>
          </a:lstStyle>
          <a:p>
            <a:r>
              <a:rPr lang="en-US" dirty="0"/>
              <a:t>Insert </a:t>
            </a:r>
            <a:r>
              <a:rPr lang="en-US" dirty="0" err="1"/>
              <a:t>Powerpoint</a:t>
            </a:r>
            <a:r>
              <a:rPr lang="en-US" dirty="0"/>
              <a:t> Subtitle</a:t>
            </a:r>
          </a:p>
        </p:txBody>
      </p:sp>
    </p:spTree>
    <p:extLst>
      <p:ext uri="{BB962C8B-B14F-4D97-AF65-F5344CB8AC3E}">
        <p14:creationId xmlns:p14="http://schemas.microsoft.com/office/powerpoint/2010/main" val="4147479032"/>
      </p:ext>
    </p:extLst>
  </p:cSld>
  <p:clrMapOvr>
    <a:overrideClrMapping bg1="dk1" tx1="lt1" bg2="dk2" tx2="lt2" accent1="accent1" accent2="accent2" accent3="accent3" accent4="accent4" accent5="accent5" accent6="accent6" hlink="hlink" folHlink="folHlink"/>
  </p:clrMapOvr>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Slide Number Placeholder 5"/>
          <p:cNvSpPr txBox="1">
            <a:spLocks/>
          </p:cNvSpPr>
          <p:nvPr userDrawn="1"/>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37354796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Title Slide">
    <p:bg>
      <p:bgRef idx="1001">
        <a:schemeClr val="bg2"/>
      </p:bgRef>
    </p:bg>
    <p:spTree>
      <p:nvGrpSpPr>
        <p:cNvPr id="1" name=""/>
        <p:cNvGrpSpPr/>
        <p:nvPr/>
      </p:nvGrpSpPr>
      <p:grpSpPr>
        <a:xfrm>
          <a:off x="0" y="0"/>
          <a:ext cx="0" cy="0"/>
          <a:chOff x="0" y="0"/>
          <a:chExt cx="0" cy="0"/>
        </a:xfrm>
      </p:grpSpPr>
      <p:grpSp>
        <p:nvGrpSpPr>
          <p:cNvPr id="4" name="Color paths">
            <a:extLst>
              <a:ext uri="{FF2B5EF4-FFF2-40B4-BE49-F238E27FC236}">
                <a16:creationId xmlns:a16="http://schemas.microsoft.com/office/drawing/2014/main" id="{4CCB5A69-D042-B146-AAD0-F88380967A46}"/>
              </a:ext>
              <a:ext uri="{C183D7F6-B498-43B3-948B-1728B52AA6E4}">
                <adec:decorative xmlns:adec="http://schemas.microsoft.com/office/drawing/2017/decorative" val="1"/>
              </a:ext>
            </a:extLst>
          </p:cNvPr>
          <p:cNvGrpSpPr/>
          <p:nvPr/>
        </p:nvGrpSpPr>
        <p:grpSpPr>
          <a:xfrm>
            <a:off x="1048" y="1620"/>
            <a:ext cx="10057352" cy="7770780"/>
            <a:chOff x="1270" y="1429"/>
            <a:chExt cx="12190730" cy="6856571"/>
          </a:xfrm>
        </p:grpSpPr>
        <p:pic>
          <p:nvPicPr>
            <p:cNvPr id="9" name="Color path 26°">
              <a:extLst>
                <a:ext uri="{FF2B5EF4-FFF2-40B4-BE49-F238E27FC236}">
                  <a16:creationId xmlns:a16="http://schemas.microsoft.com/office/drawing/2014/main" id="{64C5C0FA-2468-7747-9CAB-9F345D517C6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a:ln>
              <a:noFill/>
            </a:ln>
          </p:spPr>
        </p:pic>
        <p:pic>
          <p:nvPicPr>
            <p:cNvPr id="7" name="Color path 45°">
              <a:extLst>
                <a:ext uri="{FF2B5EF4-FFF2-40B4-BE49-F238E27FC236}">
                  <a16:creationId xmlns:a16="http://schemas.microsoft.com/office/drawing/2014/main" id="{78431C2D-FF90-4C45-971A-C5E979C77D4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270" y="1429"/>
              <a:ext cx="12189459" cy="6856571"/>
            </a:xfrm>
            <a:prstGeom prst="rect">
              <a:avLst/>
            </a:prstGeom>
            <a:ln>
              <a:noFill/>
            </a:ln>
          </p:spPr>
        </p:pic>
      </p:grpSp>
      <p:sp>
        <p:nvSpPr>
          <p:cNvPr id="2" name="Title"/>
          <p:cNvSpPr>
            <a:spLocks noGrp="1"/>
          </p:cNvSpPr>
          <p:nvPr>
            <p:ph type="ctrTitle" hasCustomPrompt="1"/>
          </p:nvPr>
        </p:nvSpPr>
        <p:spPr>
          <a:xfrm>
            <a:off x="1257300" y="2159290"/>
            <a:ext cx="7543800" cy="229782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a:t>
            </a:r>
            <a:r>
              <a:rPr lang="en-US" dirty="0" err="1"/>
              <a:t>Powerpoint</a:t>
            </a:r>
            <a:r>
              <a:rPr lang="en-US" dirty="0"/>
              <a:t> Title</a:t>
            </a:r>
          </a:p>
        </p:txBody>
      </p:sp>
      <p:sp>
        <p:nvSpPr>
          <p:cNvPr id="3" name="Subtitle Placeholder"/>
          <p:cNvSpPr>
            <a:spLocks noGrp="1"/>
          </p:cNvSpPr>
          <p:nvPr>
            <p:ph type="subTitle" idx="1" hasCustomPrompt="1"/>
          </p:nvPr>
        </p:nvSpPr>
        <p:spPr>
          <a:xfrm>
            <a:off x="1257300" y="4561468"/>
            <a:ext cx="7543800" cy="1876530"/>
          </a:xfrm>
          <a:prstGeom prst="rect">
            <a:avLst/>
          </a:prstGeom>
        </p:spPr>
        <p:txBody>
          <a:bodyPr>
            <a:normAutofit/>
          </a:bodyPr>
          <a:lstStyle>
            <a:lvl1pPr marL="0" indent="0" algn="ctr">
              <a:buNone/>
              <a:defRPr sz="2723"/>
            </a:lvl1pPr>
            <a:lvl2pPr marL="282893" indent="0" algn="ctr">
              <a:buNone/>
              <a:defRPr sz="1238"/>
            </a:lvl2pPr>
            <a:lvl3pPr marL="565785" indent="0" algn="ctr">
              <a:buNone/>
              <a:defRPr sz="1114"/>
            </a:lvl3pPr>
            <a:lvl4pPr marL="848678" indent="0" algn="ctr">
              <a:buNone/>
              <a:defRPr sz="990"/>
            </a:lvl4pPr>
            <a:lvl5pPr marL="1131570" indent="0" algn="ctr">
              <a:buNone/>
              <a:defRPr sz="990"/>
            </a:lvl5pPr>
            <a:lvl6pPr marL="1414463" indent="0" algn="ctr">
              <a:buNone/>
              <a:defRPr sz="990"/>
            </a:lvl6pPr>
            <a:lvl7pPr marL="1697355" indent="0" algn="ctr">
              <a:buNone/>
              <a:defRPr sz="990"/>
            </a:lvl7pPr>
            <a:lvl8pPr marL="1980248" indent="0" algn="ctr">
              <a:buNone/>
              <a:defRPr sz="990"/>
            </a:lvl8pPr>
            <a:lvl9pPr marL="2263140" indent="0" algn="ctr">
              <a:buNone/>
              <a:defRPr sz="990"/>
            </a:lvl9pPr>
          </a:lstStyle>
          <a:p>
            <a:r>
              <a:rPr lang="en-US" dirty="0"/>
              <a:t>Insert </a:t>
            </a:r>
            <a:r>
              <a:rPr lang="en-US" dirty="0" err="1"/>
              <a:t>Powerpoint</a:t>
            </a:r>
            <a:r>
              <a:rPr lang="en-US" dirty="0"/>
              <a:t> Subtitle</a:t>
            </a:r>
          </a:p>
        </p:txBody>
      </p:sp>
      <p:sp>
        <p:nvSpPr>
          <p:cNvPr id="8" name="Copyright">
            <a:extLst>
              <a:ext uri="{FF2B5EF4-FFF2-40B4-BE49-F238E27FC236}">
                <a16:creationId xmlns:a16="http://schemas.microsoft.com/office/drawing/2014/main" id="{0C3282DF-6568-B24B-A424-4F01299F1441}"/>
              </a:ext>
            </a:extLst>
          </p:cNvPr>
          <p:cNvSpPr>
            <a:spLocks noGrp="1"/>
          </p:cNvSpPr>
          <p:nvPr>
            <p:ph type="body" sz="quarter" idx="12" hasCustomPrompt="1"/>
          </p:nvPr>
        </p:nvSpPr>
        <p:spPr>
          <a:xfrm>
            <a:off x="132847" y="7403571"/>
            <a:ext cx="4469476" cy="203232"/>
          </a:xfrm>
          <a:prstGeom prst="rect">
            <a:avLst/>
          </a:prstGeom>
        </p:spPr>
        <p:txBody>
          <a:bodyPr lIns="0" tIns="0" rIns="0" bIns="0" anchor="b">
            <a:normAutofit/>
          </a:bodyPr>
          <a:lstStyle>
            <a:lvl1pPr marL="0" indent="0">
              <a:buFont typeface="Arial" panose="020B0604020202020204" pitchFamily="34" charset="0"/>
              <a:buNone/>
              <a:defRPr sz="413"/>
            </a:lvl1pPr>
          </a:lstStyle>
          <a:p>
            <a:pPr lvl="0"/>
            <a:r>
              <a:rPr lang="en-US" dirty="0"/>
              <a:t>©2021 Catholic Relief Services. All Rights Reserved.    21MK-328766M</a:t>
            </a:r>
          </a:p>
        </p:txBody>
      </p:sp>
      <p:pic>
        <p:nvPicPr>
          <p:cNvPr id="5" name="CRS logo" descr="Catholic Relief Services logo">
            <a:extLst>
              <a:ext uri="{FF2B5EF4-FFF2-40B4-BE49-F238E27FC236}">
                <a16:creationId xmlns:a16="http://schemas.microsoft.com/office/drawing/2014/main" id="{3B24F34D-8588-9344-A8AB-247F20B6A2C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76189" y="760667"/>
            <a:ext cx="1288733" cy="1147468"/>
          </a:xfrm>
          <a:prstGeom prst="rect">
            <a:avLst/>
          </a:prstGeom>
        </p:spPr>
      </p:pic>
    </p:spTree>
    <p:extLst>
      <p:ext uri="{BB962C8B-B14F-4D97-AF65-F5344CB8AC3E}">
        <p14:creationId xmlns:p14="http://schemas.microsoft.com/office/powerpoint/2010/main" val="2356443682"/>
      </p:ext>
    </p:extLst>
  </p:cSld>
  <p:clrMapOvr>
    <a:overrideClrMapping bg1="dk1" tx1="lt1" bg2="dk2" tx2="lt2" accent1="accent1" accent2="accent2" accent3="accent3" accent4="accent4" accent5="accent5" accent6="accent6" hlink="hlink" folHlink="folHlink"/>
  </p:clrMapOvr>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Title">
            <a:extLst>
              <a:ext uri="{FF2B5EF4-FFF2-40B4-BE49-F238E27FC236}">
                <a16:creationId xmlns:a16="http://schemas.microsoft.com/office/drawing/2014/main" id="{1A3573D6-67C1-4882-B852-2AE4A3917E45}"/>
              </a:ext>
            </a:extLst>
          </p:cNvPr>
          <p:cNvSpPr>
            <a:spLocks noGrp="1"/>
          </p:cNvSpPr>
          <p:nvPr>
            <p:ph type="title"/>
          </p:nvPr>
        </p:nvSpPr>
        <p:spPr/>
        <p:txBody>
          <a:bodyPr/>
          <a:lstStyle/>
          <a:p>
            <a:r>
              <a:rPr lang="en-US"/>
              <a:t>Click to edit Master title style</a:t>
            </a:r>
          </a:p>
        </p:txBody>
      </p:sp>
      <p:sp>
        <p:nvSpPr>
          <p:cNvPr id="3" name="Content Placeholder"/>
          <p:cNvSpPr>
            <a:spLocks noGrp="1"/>
          </p:cNvSpPr>
          <p:nvPr>
            <p:ph idx="1"/>
          </p:nvPr>
        </p:nvSpPr>
        <p:spPr>
          <a:xfrm>
            <a:off x="691515" y="1682627"/>
            <a:ext cx="8675370" cy="531793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Slide Number Placeholder">
            <a:extLst>
              <a:ext uri="{FF2B5EF4-FFF2-40B4-BE49-F238E27FC236}">
                <a16:creationId xmlns:a16="http://schemas.microsoft.com/office/drawing/2014/main" id="{C8EC5A25-6797-4F64-B7CD-7836193D3B04}"/>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23754616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grpSp>
        <p:nvGrpSpPr>
          <p:cNvPr id="4" name="Color paths">
            <a:extLst>
              <a:ext uri="{FF2B5EF4-FFF2-40B4-BE49-F238E27FC236}">
                <a16:creationId xmlns:a16="http://schemas.microsoft.com/office/drawing/2014/main" id="{A32172B4-16BD-E740-96FA-8A49CF6FF411}"/>
              </a:ext>
              <a:ext uri="{C183D7F6-B498-43B3-948B-1728B52AA6E4}">
                <adec:decorative xmlns:adec="http://schemas.microsoft.com/office/drawing/2017/decorative" val="1"/>
              </a:ext>
            </a:extLst>
          </p:cNvPr>
          <p:cNvGrpSpPr/>
          <p:nvPr/>
        </p:nvGrpSpPr>
        <p:grpSpPr>
          <a:xfrm>
            <a:off x="1" y="0"/>
            <a:ext cx="10057351" cy="7772400"/>
            <a:chOff x="0" y="0"/>
            <a:chExt cx="12190729" cy="6858000"/>
          </a:xfrm>
        </p:grpSpPr>
        <p:pic>
          <p:nvPicPr>
            <p:cNvPr id="7" name="Color path 26°">
              <a:extLst>
                <a:ext uri="{FF2B5EF4-FFF2-40B4-BE49-F238E27FC236}">
                  <a16:creationId xmlns:a16="http://schemas.microsoft.com/office/drawing/2014/main" id="{035F2C82-4D06-7443-8D2C-5E8360FF957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0" y="0"/>
              <a:ext cx="12189459" cy="6856570"/>
            </a:xfrm>
            <a:prstGeom prst="rect">
              <a:avLst/>
            </a:prstGeom>
          </p:spPr>
        </p:pic>
        <p:pic>
          <p:nvPicPr>
            <p:cNvPr id="5" name="Color path 45°">
              <a:extLst>
                <a:ext uri="{FF2B5EF4-FFF2-40B4-BE49-F238E27FC236}">
                  <a16:creationId xmlns:a16="http://schemas.microsoft.com/office/drawing/2014/main" id="{095BDDDB-21A7-1643-8CB2-B16F42CBB8E4}"/>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270" y="1429"/>
              <a:ext cx="12189459" cy="6856571"/>
            </a:xfrm>
            <a:prstGeom prst="rect">
              <a:avLst/>
            </a:prstGeom>
          </p:spPr>
        </p:pic>
      </p:grpSp>
      <p:sp>
        <p:nvSpPr>
          <p:cNvPr id="2" name="Title"/>
          <p:cNvSpPr>
            <a:spLocks noGrp="1"/>
          </p:cNvSpPr>
          <p:nvPr>
            <p:ph type="title" hasCustomPrompt="1"/>
          </p:nvPr>
        </p:nvSpPr>
        <p:spPr>
          <a:xfrm>
            <a:off x="4321550" y="870268"/>
            <a:ext cx="4326702" cy="3233102"/>
          </a:xfrm>
          <a:prstGeom prst="rect">
            <a:avLst/>
          </a:prstGeom>
        </p:spPr>
        <p:txBody>
          <a:bodyPr anchor="b">
            <a:normAutofit/>
          </a:bodyPr>
          <a:lstStyle>
            <a:lvl1pPr>
              <a:defRPr sz="3300" b="1" i="0" baseline="0">
                <a:solidFill>
                  <a:schemeClr val="tx1"/>
                </a:solidFill>
                <a:latin typeface="Times" pitchFamily="2" charset="0"/>
              </a:defRPr>
            </a:lvl1pPr>
          </a:lstStyle>
          <a:p>
            <a:r>
              <a:rPr lang="en-US" dirty="0"/>
              <a:t>Insert Section Header</a:t>
            </a:r>
          </a:p>
        </p:txBody>
      </p:sp>
      <p:sp>
        <p:nvSpPr>
          <p:cNvPr id="3" name="Subtitle Placeholder"/>
          <p:cNvSpPr>
            <a:spLocks noGrp="1"/>
          </p:cNvSpPr>
          <p:nvPr>
            <p:ph type="body" idx="1" hasCustomPrompt="1"/>
          </p:nvPr>
        </p:nvSpPr>
        <p:spPr>
          <a:xfrm>
            <a:off x="4321550" y="4133956"/>
            <a:ext cx="4326702" cy="1700212"/>
          </a:xfrm>
          <a:prstGeom prst="rect">
            <a:avLst/>
          </a:prstGeom>
        </p:spPr>
        <p:txBody>
          <a:bodyPr>
            <a:normAutofit/>
          </a:bodyPr>
          <a:lstStyle>
            <a:lvl1pPr marL="0" indent="0">
              <a:buNone/>
              <a:defRPr sz="2310">
                <a:solidFill>
                  <a:schemeClr val="tx1">
                    <a:tint val="75000"/>
                  </a:schemeClr>
                </a:solidFill>
              </a:defRPr>
            </a:lvl1pPr>
            <a:lvl2pPr marL="282893" indent="0">
              <a:buNone/>
              <a:defRPr sz="1238">
                <a:solidFill>
                  <a:schemeClr val="tx1">
                    <a:tint val="75000"/>
                  </a:schemeClr>
                </a:solidFill>
              </a:defRPr>
            </a:lvl2pPr>
            <a:lvl3pPr marL="565785" indent="0">
              <a:buNone/>
              <a:defRPr sz="1114">
                <a:solidFill>
                  <a:schemeClr val="tx1">
                    <a:tint val="75000"/>
                  </a:schemeClr>
                </a:solidFill>
              </a:defRPr>
            </a:lvl3pPr>
            <a:lvl4pPr marL="848678" indent="0">
              <a:buNone/>
              <a:defRPr sz="990">
                <a:solidFill>
                  <a:schemeClr val="tx1">
                    <a:tint val="75000"/>
                  </a:schemeClr>
                </a:solidFill>
              </a:defRPr>
            </a:lvl4pPr>
            <a:lvl5pPr marL="1131570" indent="0">
              <a:buNone/>
              <a:defRPr sz="990">
                <a:solidFill>
                  <a:schemeClr val="tx1">
                    <a:tint val="75000"/>
                  </a:schemeClr>
                </a:solidFill>
              </a:defRPr>
            </a:lvl5pPr>
            <a:lvl6pPr marL="1414463" indent="0">
              <a:buNone/>
              <a:defRPr sz="990">
                <a:solidFill>
                  <a:schemeClr val="tx1">
                    <a:tint val="75000"/>
                  </a:schemeClr>
                </a:solidFill>
              </a:defRPr>
            </a:lvl6pPr>
            <a:lvl7pPr marL="1697355" indent="0">
              <a:buNone/>
              <a:defRPr sz="990">
                <a:solidFill>
                  <a:schemeClr val="tx1">
                    <a:tint val="75000"/>
                  </a:schemeClr>
                </a:solidFill>
              </a:defRPr>
            </a:lvl7pPr>
            <a:lvl8pPr marL="1980248" indent="0">
              <a:buNone/>
              <a:defRPr sz="990">
                <a:solidFill>
                  <a:schemeClr val="tx1">
                    <a:tint val="75000"/>
                  </a:schemeClr>
                </a:solidFill>
              </a:defRPr>
            </a:lvl8pPr>
            <a:lvl9pPr marL="2263140" indent="0">
              <a:buNone/>
              <a:defRPr sz="990">
                <a:solidFill>
                  <a:schemeClr val="tx1">
                    <a:tint val="75000"/>
                  </a:schemeClr>
                </a:solidFill>
              </a:defRPr>
            </a:lvl9pPr>
          </a:lstStyle>
          <a:p>
            <a:pPr lvl="0"/>
            <a:r>
              <a:rPr lang="en-US" dirty="0"/>
              <a:t>Insert Section </a:t>
            </a:r>
            <a:r>
              <a:rPr lang="en-US" dirty="0" err="1"/>
              <a:t>Subheader</a:t>
            </a:r>
            <a:endParaRPr lang="en-US" dirty="0"/>
          </a:p>
        </p:txBody>
      </p:sp>
      <p:pic>
        <p:nvPicPr>
          <p:cNvPr id="6" name="CRS logo" descr="Catholic Relief Services logo">
            <a:extLst>
              <a:ext uri="{FF2B5EF4-FFF2-40B4-BE49-F238E27FC236}">
                <a16:creationId xmlns:a16="http://schemas.microsoft.com/office/drawing/2014/main" id="{461F32A3-3A6C-6E40-9EC8-28C55231ECD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90647" y="6197991"/>
            <a:ext cx="1212148" cy="1079279"/>
          </a:xfrm>
          <a:prstGeom prst="rect">
            <a:avLst/>
          </a:prstGeom>
        </p:spPr>
      </p:pic>
    </p:spTree>
    <p:extLst>
      <p:ext uri="{BB962C8B-B14F-4D97-AF65-F5344CB8AC3E}">
        <p14:creationId xmlns:p14="http://schemas.microsoft.com/office/powerpoint/2010/main" val="2001118922"/>
      </p:ext>
    </p:extLst>
  </p:cSld>
  <p:clrMapOvr>
    <a:overrideClrMapping bg1="dk1" tx1="lt1" bg2="dk2" tx2="lt2" accent1="accent1" accent2="accent2" accent3="accent3" accent4="accent4" accent5="accent5" accent6="accent6" hlink="hlink" folHlink="folHlink"/>
  </p:clrMapOvr>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a:extLst>
              <a:ext uri="{FF2B5EF4-FFF2-40B4-BE49-F238E27FC236}">
                <a16:creationId xmlns:a16="http://schemas.microsoft.com/office/drawing/2014/main" id="{3D228093-3E2B-4C16-B8DE-5DC9D4A0DD54}"/>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2024614036"/>
      </p:ext>
    </p:extLst>
  </p:cSld>
  <p:clrMapOvr>
    <a:masterClrMapping/>
  </p:clrMapOvr>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Subsection Header">
    <p:spTree>
      <p:nvGrpSpPr>
        <p:cNvPr id="1" name=""/>
        <p:cNvGrpSpPr/>
        <p:nvPr/>
      </p:nvGrpSpPr>
      <p:grpSpPr>
        <a:xfrm>
          <a:off x="0" y="0"/>
          <a:ext cx="0" cy="0"/>
          <a:chOff x="0" y="0"/>
          <a:chExt cx="0" cy="0"/>
        </a:xfrm>
      </p:grpSpPr>
      <p:sp>
        <p:nvSpPr>
          <p:cNvPr id="4" name="Title">
            <a:extLst>
              <a:ext uri="{FF2B5EF4-FFF2-40B4-BE49-F238E27FC236}">
                <a16:creationId xmlns:a16="http://schemas.microsoft.com/office/drawing/2014/main" id="{C67B1A61-B61A-4040-A041-4A1BBDDC74DD}"/>
              </a:ext>
            </a:extLst>
          </p:cNvPr>
          <p:cNvSpPr>
            <a:spLocks noGrp="1"/>
          </p:cNvSpPr>
          <p:nvPr>
            <p:ph type="title"/>
          </p:nvPr>
        </p:nvSpPr>
        <p:spPr>
          <a:xfrm>
            <a:off x="691515" y="1879836"/>
            <a:ext cx="8675370" cy="2277495"/>
          </a:xfrm>
        </p:spPr>
        <p:txBody>
          <a:bodyPr>
            <a:normAutofit/>
          </a:bodyPr>
          <a:lstStyle>
            <a:lvl1pPr algn="ctr">
              <a:defRPr sz="3465"/>
            </a:lvl1pPr>
          </a:lstStyle>
          <a:p>
            <a:r>
              <a:rPr lang="en-US"/>
              <a:t>Click to edit Master title style</a:t>
            </a:r>
            <a:endParaRPr lang="en-US" dirty="0"/>
          </a:p>
        </p:txBody>
      </p:sp>
      <p:sp>
        <p:nvSpPr>
          <p:cNvPr id="2" name="Slide Number Placeholder">
            <a:extLst>
              <a:ext uri="{FF2B5EF4-FFF2-40B4-BE49-F238E27FC236}">
                <a16:creationId xmlns:a16="http://schemas.microsoft.com/office/drawing/2014/main" id="{D8C72B01-ADA9-49B8-BF2A-B3DE45252537}"/>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2835716442"/>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a:extLst>
              <a:ext uri="{FF2B5EF4-FFF2-40B4-BE49-F238E27FC236}">
                <a16:creationId xmlns:a16="http://schemas.microsoft.com/office/drawing/2014/main" id="{3D228093-3E2B-4C16-B8DE-5DC9D4A0DD54}"/>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975213120"/>
      </p:ext>
    </p:extLst>
  </p:cSld>
  <p:clrMapOvr>
    <a:masterClrMapping/>
  </p:clrMapOvr>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7A7BFC3-7204-4635-846E-73D07BA79503}"/>
              </a:ext>
            </a:extLst>
          </p:cNvPr>
          <p:cNvSpPr>
            <a:spLocks noGrp="1"/>
          </p:cNvSpPr>
          <p:nvPr>
            <p:ph type="title"/>
          </p:nvPr>
        </p:nvSpPr>
        <p:spPr/>
        <p:txBody>
          <a:bodyPr/>
          <a:lstStyle/>
          <a:p>
            <a:r>
              <a:rPr lang="en-US"/>
              <a:t>Click to edit Master title style</a:t>
            </a:r>
          </a:p>
        </p:txBody>
      </p:sp>
      <p:sp>
        <p:nvSpPr>
          <p:cNvPr id="4" name="Content Placeholder Left">
            <a:extLst>
              <a:ext uri="{FF2B5EF4-FFF2-40B4-BE49-F238E27FC236}">
                <a16:creationId xmlns:a16="http://schemas.microsoft.com/office/drawing/2014/main" id="{AAF70431-3AE9-442D-A11C-19B09BDE1A7F}"/>
              </a:ext>
            </a:extLst>
          </p:cNvPr>
          <p:cNvSpPr>
            <a:spLocks noGrp="1"/>
          </p:cNvSpPr>
          <p:nvPr>
            <p:ph sz="quarter" idx="10"/>
          </p:nvPr>
        </p:nvSpPr>
        <p:spPr>
          <a:xfrm>
            <a:off x="691515" y="1675399"/>
            <a:ext cx="4229499" cy="54100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Right">
            <a:extLst>
              <a:ext uri="{FF2B5EF4-FFF2-40B4-BE49-F238E27FC236}">
                <a16:creationId xmlns:a16="http://schemas.microsoft.com/office/drawing/2014/main" id="{1ED28491-2619-4F62-8651-7226A0B97A81}"/>
              </a:ext>
            </a:extLst>
          </p:cNvPr>
          <p:cNvSpPr>
            <a:spLocks noGrp="1"/>
          </p:cNvSpPr>
          <p:nvPr>
            <p:ph sz="quarter" idx="11"/>
          </p:nvPr>
        </p:nvSpPr>
        <p:spPr>
          <a:xfrm>
            <a:off x="5137387" y="1675399"/>
            <a:ext cx="4229499" cy="54100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a:extLst>
              <a:ext uri="{FF2B5EF4-FFF2-40B4-BE49-F238E27FC236}">
                <a16:creationId xmlns:a16="http://schemas.microsoft.com/office/drawing/2014/main" id="{4ABA6732-34C2-4A61-91AC-D0E7BC9DE767}"/>
              </a:ext>
            </a:extLst>
          </p:cNvPr>
          <p:cNvSpPr>
            <a:spLocks noGrp="1"/>
          </p:cNvSpPr>
          <p:nvPr>
            <p:ph type="sldNum" sz="quarter" idx="12"/>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2028921111"/>
      </p:ext>
    </p:extLst>
  </p:cSld>
  <p:clrMapOvr>
    <a:masterClrMapping/>
  </p:clrMapOvr>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7" name="Title">
            <a:extLst>
              <a:ext uri="{FF2B5EF4-FFF2-40B4-BE49-F238E27FC236}">
                <a16:creationId xmlns:a16="http://schemas.microsoft.com/office/drawing/2014/main" id="{58BA6FB0-BA43-4CFC-A76D-28EE4377813D}"/>
              </a:ext>
            </a:extLst>
          </p:cNvPr>
          <p:cNvSpPr>
            <a:spLocks noGrp="1"/>
          </p:cNvSpPr>
          <p:nvPr>
            <p:ph type="title"/>
          </p:nvPr>
        </p:nvSpPr>
        <p:spPr/>
        <p:txBody>
          <a:bodyPr/>
          <a:lstStyle/>
          <a:p>
            <a:r>
              <a:rPr lang="en-US"/>
              <a:t>Click to edit Master title style</a:t>
            </a:r>
          </a:p>
        </p:txBody>
      </p:sp>
      <p:sp>
        <p:nvSpPr>
          <p:cNvPr id="3" name="Text Placeholder Left"/>
          <p:cNvSpPr>
            <a:spLocks noGrp="1"/>
          </p:cNvSpPr>
          <p:nvPr>
            <p:ph type="body" idx="1"/>
          </p:nvPr>
        </p:nvSpPr>
        <p:spPr>
          <a:xfrm>
            <a:off x="692826" y="1693597"/>
            <a:ext cx="4255174" cy="933767"/>
          </a:xfrm>
          <a:prstGeom prst="rect">
            <a:avLst/>
          </a:prstGeom>
        </p:spPr>
        <p:txBody>
          <a:bodyPr anchor="b"/>
          <a:lstStyle>
            <a:lvl1pPr marL="0" indent="0">
              <a:buNone/>
              <a:defRPr sz="1485" b="1"/>
            </a:lvl1pPr>
            <a:lvl2pPr marL="282893" indent="0">
              <a:buNone/>
              <a:defRPr sz="1238" b="1"/>
            </a:lvl2pPr>
            <a:lvl3pPr marL="565785" indent="0">
              <a:buNone/>
              <a:defRPr sz="1114" b="1"/>
            </a:lvl3pPr>
            <a:lvl4pPr marL="848678" indent="0">
              <a:buNone/>
              <a:defRPr sz="990" b="1"/>
            </a:lvl4pPr>
            <a:lvl5pPr marL="1131570" indent="0">
              <a:buNone/>
              <a:defRPr sz="990" b="1"/>
            </a:lvl5pPr>
            <a:lvl6pPr marL="1414463" indent="0">
              <a:buNone/>
              <a:defRPr sz="990" b="1"/>
            </a:lvl6pPr>
            <a:lvl7pPr marL="1697355" indent="0">
              <a:buNone/>
              <a:defRPr sz="990" b="1"/>
            </a:lvl7pPr>
            <a:lvl8pPr marL="1980248" indent="0">
              <a:buNone/>
              <a:defRPr sz="990" b="1"/>
            </a:lvl8pPr>
            <a:lvl9pPr marL="2263140" indent="0">
              <a:buNone/>
              <a:defRPr sz="990" b="1"/>
            </a:lvl9pPr>
          </a:lstStyle>
          <a:p>
            <a:pPr lvl="0"/>
            <a:r>
              <a:rPr lang="en-US"/>
              <a:t>Click to edit Master text styles</a:t>
            </a:r>
          </a:p>
        </p:txBody>
      </p:sp>
      <p:sp>
        <p:nvSpPr>
          <p:cNvPr id="4" name="Content Placeholder Left"/>
          <p:cNvSpPr>
            <a:spLocks noGrp="1"/>
          </p:cNvSpPr>
          <p:nvPr>
            <p:ph sz="half" idx="2"/>
          </p:nvPr>
        </p:nvSpPr>
        <p:spPr>
          <a:xfrm>
            <a:off x="692826" y="2627366"/>
            <a:ext cx="4255174" cy="442177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Right"/>
          <p:cNvSpPr>
            <a:spLocks noGrp="1"/>
          </p:cNvSpPr>
          <p:nvPr>
            <p:ph type="body" sz="quarter" idx="3"/>
          </p:nvPr>
        </p:nvSpPr>
        <p:spPr>
          <a:xfrm>
            <a:off x="5092066" y="1693597"/>
            <a:ext cx="4276130" cy="933767"/>
          </a:xfrm>
          <a:prstGeom prst="rect">
            <a:avLst/>
          </a:prstGeom>
        </p:spPr>
        <p:txBody>
          <a:bodyPr anchor="b"/>
          <a:lstStyle>
            <a:lvl1pPr marL="0" indent="0">
              <a:buNone/>
              <a:defRPr sz="1485" b="1"/>
            </a:lvl1pPr>
            <a:lvl2pPr marL="282893" indent="0">
              <a:buNone/>
              <a:defRPr sz="1238" b="1"/>
            </a:lvl2pPr>
            <a:lvl3pPr marL="565785" indent="0">
              <a:buNone/>
              <a:defRPr sz="1114" b="1"/>
            </a:lvl3pPr>
            <a:lvl4pPr marL="848678" indent="0">
              <a:buNone/>
              <a:defRPr sz="990" b="1"/>
            </a:lvl4pPr>
            <a:lvl5pPr marL="1131570" indent="0">
              <a:buNone/>
              <a:defRPr sz="990" b="1"/>
            </a:lvl5pPr>
            <a:lvl6pPr marL="1414463" indent="0">
              <a:buNone/>
              <a:defRPr sz="990" b="1"/>
            </a:lvl6pPr>
            <a:lvl7pPr marL="1697355" indent="0">
              <a:buNone/>
              <a:defRPr sz="990" b="1"/>
            </a:lvl7pPr>
            <a:lvl8pPr marL="1980248" indent="0">
              <a:buNone/>
              <a:defRPr sz="990" b="1"/>
            </a:lvl8pPr>
            <a:lvl9pPr marL="2263140" indent="0">
              <a:buNone/>
              <a:defRPr sz="990" b="1"/>
            </a:lvl9pPr>
          </a:lstStyle>
          <a:p>
            <a:pPr lvl="0"/>
            <a:r>
              <a:rPr lang="en-US"/>
              <a:t>Click to edit Master text styles</a:t>
            </a:r>
          </a:p>
        </p:txBody>
      </p:sp>
      <p:sp>
        <p:nvSpPr>
          <p:cNvPr id="6" name="Content Placeholder Right"/>
          <p:cNvSpPr>
            <a:spLocks noGrp="1"/>
          </p:cNvSpPr>
          <p:nvPr>
            <p:ph sz="quarter" idx="4"/>
          </p:nvPr>
        </p:nvSpPr>
        <p:spPr>
          <a:xfrm>
            <a:off x="5092066" y="2627364"/>
            <a:ext cx="4276130" cy="442177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Slide Number Placeholder">
            <a:extLst>
              <a:ext uri="{FF2B5EF4-FFF2-40B4-BE49-F238E27FC236}">
                <a16:creationId xmlns:a16="http://schemas.microsoft.com/office/drawing/2014/main" id="{16BF7940-F5F4-46CD-87B4-ACC0B3657F9C}"/>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1818402015"/>
      </p:ext>
    </p:extLst>
  </p:cSld>
  <p:clrMapOvr>
    <a:masterClrMapping/>
  </p:clrMapOvr>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Photo Full 1">
    <p:spTree>
      <p:nvGrpSpPr>
        <p:cNvPr id="1" name=""/>
        <p:cNvGrpSpPr/>
        <p:nvPr/>
      </p:nvGrpSpPr>
      <p:grpSpPr>
        <a:xfrm>
          <a:off x="0" y="0"/>
          <a:ext cx="0" cy="0"/>
          <a:chOff x="0" y="0"/>
          <a:chExt cx="0" cy="0"/>
        </a:xfrm>
      </p:grpSpPr>
      <p:sp>
        <p:nvSpPr>
          <p:cNvPr id="10" name="Picture Placeholder">
            <a:extLst>
              <a:ext uri="{FF2B5EF4-FFF2-40B4-BE49-F238E27FC236}">
                <a16:creationId xmlns:a16="http://schemas.microsoft.com/office/drawing/2014/main" id="{EE301A61-FFE4-A248-95E6-8A44756678CA}"/>
              </a:ext>
            </a:extLst>
          </p:cNvPr>
          <p:cNvSpPr>
            <a:spLocks noGrp="1"/>
          </p:cNvSpPr>
          <p:nvPr>
            <p:ph type="pic" sz="quarter" idx="10" hasCustomPrompt="1"/>
          </p:nvPr>
        </p:nvSpPr>
        <p:spPr>
          <a:xfrm>
            <a:off x="0" y="0"/>
            <a:ext cx="10058400" cy="7772400"/>
          </a:xfrm>
          <a:prstGeom prst="rect">
            <a:avLst/>
          </a:prstGeom>
        </p:spPr>
        <p:txBody>
          <a:bodyPr/>
          <a:lstStyle>
            <a:lvl1pPr marL="0" indent="0">
              <a:buNone/>
              <a:defRPr/>
            </a:lvl1pPr>
          </a:lstStyle>
          <a:p>
            <a:r>
              <a:rPr lang="en-US" dirty="0"/>
              <a:t>Photo</a:t>
            </a:r>
          </a:p>
        </p:txBody>
      </p:sp>
      <p:sp>
        <p:nvSpPr>
          <p:cNvPr id="3" name="Photo Headline Placeholder">
            <a:extLst>
              <a:ext uri="{FF2B5EF4-FFF2-40B4-BE49-F238E27FC236}">
                <a16:creationId xmlns:a16="http://schemas.microsoft.com/office/drawing/2014/main" id="{513A38EA-FCD7-F844-A8CA-A168FB067694}"/>
              </a:ext>
            </a:extLst>
          </p:cNvPr>
          <p:cNvSpPr>
            <a:spLocks noGrp="1"/>
          </p:cNvSpPr>
          <p:nvPr>
            <p:ph type="body" sz="quarter" idx="13" hasCustomPrompt="1"/>
          </p:nvPr>
        </p:nvSpPr>
        <p:spPr>
          <a:xfrm>
            <a:off x="0" y="6199524"/>
            <a:ext cx="4610100" cy="1036320"/>
          </a:xfrm>
          <a:prstGeom prst="rect">
            <a:avLst/>
          </a:prstGeom>
          <a:solidFill>
            <a:schemeClr val="tx2"/>
          </a:solidFill>
        </p:spPr>
        <p:txBody>
          <a:bodyPr lIns="548640" tIns="45720" bIns="0" anchor="ctr"/>
          <a:lstStyle>
            <a:lvl1pPr marL="0" indent="0">
              <a:buNone/>
              <a:defRPr sz="2970" b="1">
                <a:solidFill>
                  <a:schemeClr val="bg1"/>
                </a:solidFill>
                <a:latin typeface="Times" pitchFamily="2" charset="0"/>
              </a:defRPr>
            </a:lvl1pPr>
          </a:lstStyle>
          <a:p>
            <a:r>
              <a:rPr lang="en-US" dirty="0"/>
              <a:t>Photo Headline</a:t>
            </a:r>
          </a:p>
        </p:txBody>
      </p:sp>
      <p:sp>
        <p:nvSpPr>
          <p:cNvPr id="16" name="Photo Credit Placeholder">
            <a:extLst>
              <a:ext uri="{FF2B5EF4-FFF2-40B4-BE49-F238E27FC236}">
                <a16:creationId xmlns:a16="http://schemas.microsoft.com/office/drawing/2014/main" id="{322CBD45-9E3B-2945-9D95-A20EEC28DA07}"/>
              </a:ext>
            </a:extLst>
          </p:cNvPr>
          <p:cNvSpPr>
            <a:spLocks noGrp="1"/>
          </p:cNvSpPr>
          <p:nvPr>
            <p:ph type="body" sz="quarter" idx="12" hasCustomPrompt="1"/>
          </p:nvPr>
        </p:nvSpPr>
        <p:spPr>
          <a:xfrm>
            <a:off x="132847" y="7403571"/>
            <a:ext cx="4469476" cy="203232"/>
          </a:xfrm>
          <a:prstGeom prst="rect">
            <a:avLst/>
          </a:prstGeom>
        </p:spPr>
        <p:txBody>
          <a:bodyPr lIns="0" tIns="0" rIns="0" bIns="0" anchor="b"/>
          <a:lstStyle>
            <a:lvl1pPr marL="0" indent="0">
              <a:buFont typeface="Arial" panose="020B0604020202020204" pitchFamily="34" charset="0"/>
              <a:buNone/>
              <a:defRPr sz="907"/>
            </a:lvl1pPr>
          </a:lstStyle>
          <a:p>
            <a:pPr lvl="0"/>
            <a:r>
              <a:rPr lang="en-US" dirty="0"/>
              <a:t>[Photo credit]</a:t>
            </a:r>
          </a:p>
        </p:txBody>
      </p:sp>
    </p:spTree>
    <p:extLst>
      <p:ext uri="{BB962C8B-B14F-4D97-AF65-F5344CB8AC3E}">
        <p14:creationId xmlns:p14="http://schemas.microsoft.com/office/powerpoint/2010/main" val="2387660826"/>
      </p:ext>
    </p:extLst>
  </p:cSld>
  <p:clrMapOvr>
    <a:masterClrMapping/>
  </p:clrMapOvr>
  <p:hf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Photo Full 2">
    <p:spTree>
      <p:nvGrpSpPr>
        <p:cNvPr id="1" name=""/>
        <p:cNvGrpSpPr/>
        <p:nvPr/>
      </p:nvGrpSpPr>
      <p:grpSpPr>
        <a:xfrm>
          <a:off x="0" y="0"/>
          <a:ext cx="0" cy="0"/>
          <a:chOff x="0" y="0"/>
          <a:chExt cx="0" cy="0"/>
        </a:xfrm>
      </p:grpSpPr>
      <p:sp>
        <p:nvSpPr>
          <p:cNvPr id="10" name="Picture Placeholder">
            <a:extLst>
              <a:ext uri="{FF2B5EF4-FFF2-40B4-BE49-F238E27FC236}">
                <a16:creationId xmlns:a16="http://schemas.microsoft.com/office/drawing/2014/main" id="{EE301A61-FFE4-A248-95E6-8A44756678CA}"/>
              </a:ext>
            </a:extLst>
          </p:cNvPr>
          <p:cNvSpPr>
            <a:spLocks noGrp="1"/>
          </p:cNvSpPr>
          <p:nvPr>
            <p:ph type="pic" sz="quarter" idx="10" hasCustomPrompt="1"/>
          </p:nvPr>
        </p:nvSpPr>
        <p:spPr>
          <a:xfrm>
            <a:off x="0" y="0"/>
            <a:ext cx="10058400" cy="7772400"/>
          </a:xfrm>
          <a:prstGeom prst="rect">
            <a:avLst/>
          </a:prstGeom>
        </p:spPr>
        <p:txBody>
          <a:bodyPr/>
          <a:lstStyle>
            <a:lvl1pPr marL="0" indent="0">
              <a:buNone/>
              <a:defRPr/>
            </a:lvl1pPr>
          </a:lstStyle>
          <a:p>
            <a:r>
              <a:rPr lang="en-US" dirty="0"/>
              <a:t>Photo</a:t>
            </a:r>
          </a:p>
        </p:txBody>
      </p:sp>
      <p:sp>
        <p:nvSpPr>
          <p:cNvPr id="3" name="Photo Headline Placeholder">
            <a:extLst>
              <a:ext uri="{FF2B5EF4-FFF2-40B4-BE49-F238E27FC236}">
                <a16:creationId xmlns:a16="http://schemas.microsoft.com/office/drawing/2014/main" id="{513A38EA-FCD7-F844-A8CA-A168FB067694}"/>
              </a:ext>
            </a:extLst>
          </p:cNvPr>
          <p:cNvSpPr>
            <a:spLocks noGrp="1"/>
          </p:cNvSpPr>
          <p:nvPr>
            <p:ph type="body" sz="quarter" idx="13" hasCustomPrompt="1"/>
          </p:nvPr>
        </p:nvSpPr>
        <p:spPr>
          <a:xfrm>
            <a:off x="0" y="6199524"/>
            <a:ext cx="4610100" cy="1036320"/>
          </a:xfrm>
          <a:prstGeom prst="rect">
            <a:avLst/>
          </a:prstGeom>
          <a:gradFill>
            <a:gsLst>
              <a:gs pos="0">
                <a:schemeClr val="accent1">
                  <a:alpha val="75000"/>
                </a:schemeClr>
              </a:gs>
              <a:gs pos="98000">
                <a:schemeClr val="tx2">
                  <a:alpha val="75000"/>
                </a:schemeClr>
              </a:gs>
            </a:gsLst>
            <a:lin ang="0" scaled="1"/>
          </a:gradFill>
        </p:spPr>
        <p:txBody>
          <a:bodyPr lIns="548640" tIns="45720" bIns="0" anchor="ctr"/>
          <a:lstStyle>
            <a:lvl1pPr marL="0" indent="0">
              <a:buNone/>
              <a:defRPr sz="2970" b="1">
                <a:solidFill>
                  <a:schemeClr val="bg1"/>
                </a:solidFill>
                <a:latin typeface="Times" pitchFamily="2" charset="0"/>
              </a:defRPr>
            </a:lvl1pPr>
          </a:lstStyle>
          <a:p>
            <a:r>
              <a:rPr lang="en-US" dirty="0"/>
              <a:t>Photo Headline</a:t>
            </a:r>
          </a:p>
        </p:txBody>
      </p:sp>
      <p:sp>
        <p:nvSpPr>
          <p:cNvPr id="16" name="Photo Credit Placeholder">
            <a:extLst>
              <a:ext uri="{FF2B5EF4-FFF2-40B4-BE49-F238E27FC236}">
                <a16:creationId xmlns:a16="http://schemas.microsoft.com/office/drawing/2014/main" id="{322CBD45-9E3B-2945-9D95-A20EEC28DA07}"/>
              </a:ext>
            </a:extLst>
          </p:cNvPr>
          <p:cNvSpPr>
            <a:spLocks noGrp="1"/>
          </p:cNvSpPr>
          <p:nvPr>
            <p:ph type="body" sz="quarter" idx="12" hasCustomPrompt="1"/>
          </p:nvPr>
        </p:nvSpPr>
        <p:spPr>
          <a:xfrm>
            <a:off x="132847" y="7403571"/>
            <a:ext cx="4469476" cy="203232"/>
          </a:xfrm>
          <a:prstGeom prst="rect">
            <a:avLst/>
          </a:prstGeom>
        </p:spPr>
        <p:txBody>
          <a:bodyPr lIns="0" tIns="0" rIns="0" bIns="0" anchor="b"/>
          <a:lstStyle>
            <a:lvl1pPr marL="0" indent="0">
              <a:buFont typeface="Arial" panose="020B0604020202020204" pitchFamily="34" charset="0"/>
              <a:buNone/>
              <a:defRPr sz="907"/>
            </a:lvl1pPr>
          </a:lstStyle>
          <a:p>
            <a:pPr lvl="0"/>
            <a:r>
              <a:rPr lang="en-US" dirty="0"/>
              <a:t>[Photo credit]</a:t>
            </a:r>
          </a:p>
        </p:txBody>
      </p:sp>
    </p:spTree>
    <p:extLst>
      <p:ext uri="{BB962C8B-B14F-4D97-AF65-F5344CB8AC3E}">
        <p14:creationId xmlns:p14="http://schemas.microsoft.com/office/powerpoint/2010/main" val="934465749"/>
      </p:ext>
    </p:extLst>
  </p:cSld>
  <p:clrMapOvr>
    <a:masterClrMapping/>
  </p:clrMapOvr>
  <p:hf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Final Slide">
    <p:bg>
      <p:bgRef idx="1001">
        <a:schemeClr val="bg2"/>
      </p:bgRef>
    </p:bg>
    <p:spTree>
      <p:nvGrpSpPr>
        <p:cNvPr id="1" name=""/>
        <p:cNvGrpSpPr/>
        <p:nvPr/>
      </p:nvGrpSpPr>
      <p:grpSpPr>
        <a:xfrm>
          <a:off x="0" y="0"/>
          <a:ext cx="0" cy="0"/>
          <a:chOff x="0" y="0"/>
          <a:chExt cx="0" cy="0"/>
        </a:xfrm>
      </p:grpSpPr>
      <p:grpSp>
        <p:nvGrpSpPr>
          <p:cNvPr id="2" name="Color paths">
            <a:extLst>
              <a:ext uri="{FF2B5EF4-FFF2-40B4-BE49-F238E27FC236}">
                <a16:creationId xmlns:a16="http://schemas.microsoft.com/office/drawing/2014/main" id="{038D1918-C58C-E040-AED2-2E2FF5816C03}"/>
              </a:ext>
              <a:ext uri="{C183D7F6-B498-43B3-948B-1728B52AA6E4}">
                <adec:decorative xmlns:adec="http://schemas.microsoft.com/office/drawing/2017/decorative" val="1"/>
              </a:ext>
            </a:extLst>
          </p:cNvPr>
          <p:cNvGrpSpPr/>
          <p:nvPr/>
        </p:nvGrpSpPr>
        <p:grpSpPr>
          <a:xfrm>
            <a:off x="1048" y="809"/>
            <a:ext cx="10057352" cy="7771591"/>
            <a:chOff x="1270" y="714"/>
            <a:chExt cx="12190730" cy="6857286"/>
          </a:xfrm>
        </p:grpSpPr>
        <p:pic>
          <p:nvPicPr>
            <p:cNvPr id="5" name="Color path 26°">
              <a:extLst>
                <a:ext uri="{FF2B5EF4-FFF2-40B4-BE49-F238E27FC236}">
                  <a16:creationId xmlns:a16="http://schemas.microsoft.com/office/drawing/2014/main" id="{273F8B51-1DEA-FB45-994E-0C7AD040423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p:spPr>
        </p:pic>
        <p:pic>
          <p:nvPicPr>
            <p:cNvPr id="8" name="Color path 45°">
              <a:extLst>
                <a:ext uri="{FF2B5EF4-FFF2-40B4-BE49-F238E27FC236}">
                  <a16:creationId xmlns:a16="http://schemas.microsoft.com/office/drawing/2014/main" id="{0616318A-E615-304C-9925-F337F4A9A0D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270" y="714"/>
              <a:ext cx="12189459" cy="6856571"/>
            </a:xfrm>
            <a:prstGeom prst="rect">
              <a:avLst/>
            </a:prstGeom>
          </p:spPr>
        </p:pic>
      </p:grpSp>
      <p:sp>
        <p:nvSpPr>
          <p:cNvPr id="7" name="Title">
            <a:extLst>
              <a:ext uri="{FF2B5EF4-FFF2-40B4-BE49-F238E27FC236}">
                <a16:creationId xmlns:a16="http://schemas.microsoft.com/office/drawing/2014/main" id="{ABE1E527-BFFA-F44B-94D0-1379A9E41A6D}"/>
              </a:ext>
            </a:extLst>
          </p:cNvPr>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Final Thoughts</a:t>
            </a:r>
          </a:p>
        </p:txBody>
      </p:sp>
      <p:pic>
        <p:nvPicPr>
          <p:cNvPr id="3" name="CRS logo-tagline English" descr="Catholic Relief Services logo with tagline: Faith. Action. Results.">
            <a:extLst>
              <a:ext uri="{FF2B5EF4-FFF2-40B4-BE49-F238E27FC236}">
                <a16:creationId xmlns:a16="http://schemas.microsoft.com/office/drawing/2014/main" id="{14D83F39-2C1E-C54F-9ECE-87F1E23FFDF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783141" y="5061930"/>
            <a:ext cx="2492119" cy="1443651"/>
          </a:xfrm>
          <a:prstGeom prst="rect">
            <a:avLst/>
          </a:prstGeom>
        </p:spPr>
      </p:pic>
    </p:spTree>
    <p:extLst>
      <p:ext uri="{BB962C8B-B14F-4D97-AF65-F5344CB8AC3E}">
        <p14:creationId xmlns:p14="http://schemas.microsoft.com/office/powerpoint/2010/main" val="1669069588"/>
      </p:ext>
    </p:extLst>
  </p:cSld>
  <p:clrMapOvr>
    <a:overrideClrMapping bg1="dk1" tx1="lt1" bg2="dk2" tx2="lt2" accent1="accent1" accent2="accent2" accent3="accent3" accent4="accent4" accent5="accent5" accent6="accent6" hlink="hlink" folHlink="folHlink"/>
  </p:clrMapOvr>
  <p:hf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Final Slide_French">
    <p:bg>
      <p:bgRef idx="1001">
        <a:schemeClr val="bg2"/>
      </p:bgRef>
    </p:bg>
    <p:spTree>
      <p:nvGrpSpPr>
        <p:cNvPr id="1" name=""/>
        <p:cNvGrpSpPr/>
        <p:nvPr/>
      </p:nvGrpSpPr>
      <p:grpSpPr>
        <a:xfrm>
          <a:off x="0" y="0"/>
          <a:ext cx="0" cy="0"/>
          <a:chOff x="0" y="0"/>
          <a:chExt cx="0" cy="0"/>
        </a:xfrm>
      </p:grpSpPr>
      <p:grpSp>
        <p:nvGrpSpPr>
          <p:cNvPr id="2" name="Color paths">
            <a:extLst>
              <a:ext uri="{FF2B5EF4-FFF2-40B4-BE49-F238E27FC236}">
                <a16:creationId xmlns:a16="http://schemas.microsoft.com/office/drawing/2014/main" id="{96FE90CD-AF23-FD47-8B62-21C8E558DAA8}"/>
              </a:ext>
              <a:ext uri="{C183D7F6-B498-43B3-948B-1728B52AA6E4}">
                <adec:decorative xmlns:adec="http://schemas.microsoft.com/office/drawing/2017/decorative" val="1"/>
              </a:ext>
            </a:extLst>
          </p:cNvPr>
          <p:cNvGrpSpPr/>
          <p:nvPr/>
        </p:nvGrpSpPr>
        <p:grpSpPr>
          <a:xfrm>
            <a:off x="1048" y="809"/>
            <a:ext cx="10057352" cy="7771591"/>
            <a:chOff x="1270" y="714"/>
            <a:chExt cx="12190730" cy="6857286"/>
          </a:xfrm>
        </p:grpSpPr>
        <p:pic>
          <p:nvPicPr>
            <p:cNvPr id="5" name="Color path 26°">
              <a:extLst>
                <a:ext uri="{FF2B5EF4-FFF2-40B4-BE49-F238E27FC236}">
                  <a16:creationId xmlns:a16="http://schemas.microsoft.com/office/drawing/2014/main" id="{BDBEBFEE-7D96-7440-9EAE-B80D0F84110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p:spPr>
        </p:pic>
        <p:pic>
          <p:nvPicPr>
            <p:cNvPr id="8" name="Color path 45°">
              <a:extLst>
                <a:ext uri="{FF2B5EF4-FFF2-40B4-BE49-F238E27FC236}">
                  <a16:creationId xmlns:a16="http://schemas.microsoft.com/office/drawing/2014/main" id="{F16B3D8C-0C09-5A4B-B289-1C7817950CD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270" y="714"/>
              <a:ext cx="12189459" cy="6856571"/>
            </a:xfrm>
            <a:prstGeom prst="rect">
              <a:avLst/>
            </a:prstGeom>
          </p:spPr>
        </p:pic>
      </p:grpSp>
      <p:sp>
        <p:nvSpPr>
          <p:cNvPr id="7" name="Title">
            <a:extLst>
              <a:ext uri="{FF2B5EF4-FFF2-40B4-BE49-F238E27FC236}">
                <a16:creationId xmlns:a16="http://schemas.microsoft.com/office/drawing/2014/main" id="{ABE1E527-BFFA-F44B-94D0-1379A9E41A6D}"/>
              </a:ext>
            </a:extLst>
          </p:cNvPr>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Final Thoughts</a:t>
            </a:r>
          </a:p>
        </p:txBody>
      </p:sp>
      <p:pic>
        <p:nvPicPr>
          <p:cNvPr id="3" name="CRS logo-tagline French" descr="Catholic Relief Services logo with tagline: Foi. Action. Resultats.">
            <a:extLst>
              <a:ext uri="{FF2B5EF4-FFF2-40B4-BE49-F238E27FC236}">
                <a16:creationId xmlns:a16="http://schemas.microsoft.com/office/drawing/2014/main" id="{14D83F39-2C1E-C54F-9ECE-87F1E23FFDFA}"/>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3682632" y="5062553"/>
            <a:ext cx="2693137" cy="1438758"/>
          </a:xfrm>
          <a:prstGeom prst="rect">
            <a:avLst/>
          </a:prstGeom>
        </p:spPr>
      </p:pic>
    </p:spTree>
    <p:extLst>
      <p:ext uri="{BB962C8B-B14F-4D97-AF65-F5344CB8AC3E}">
        <p14:creationId xmlns:p14="http://schemas.microsoft.com/office/powerpoint/2010/main" val="3942074290"/>
      </p:ext>
    </p:extLst>
  </p:cSld>
  <p:clrMapOvr>
    <a:overrideClrMapping bg1="dk1" tx1="lt1" bg2="dk2" tx2="lt2" accent1="accent1" accent2="accent2" accent3="accent3" accent4="accent4" accent5="accent5" accent6="accent6" hlink="hlink" folHlink="folHlink"/>
  </p:clrMapOvr>
  <p:hf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Final Slide_Spanish">
    <p:bg>
      <p:bgRef idx="1001">
        <a:schemeClr val="bg2"/>
      </p:bgRef>
    </p:bg>
    <p:spTree>
      <p:nvGrpSpPr>
        <p:cNvPr id="1" name=""/>
        <p:cNvGrpSpPr/>
        <p:nvPr/>
      </p:nvGrpSpPr>
      <p:grpSpPr>
        <a:xfrm>
          <a:off x="0" y="0"/>
          <a:ext cx="0" cy="0"/>
          <a:chOff x="0" y="0"/>
          <a:chExt cx="0" cy="0"/>
        </a:xfrm>
      </p:grpSpPr>
      <p:grpSp>
        <p:nvGrpSpPr>
          <p:cNvPr id="2" name="Color paths">
            <a:extLst>
              <a:ext uri="{FF2B5EF4-FFF2-40B4-BE49-F238E27FC236}">
                <a16:creationId xmlns:a16="http://schemas.microsoft.com/office/drawing/2014/main" id="{FDE9A328-7B35-DF47-818B-1DD7FB3A4C08}"/>
              </a:ext>
              <a:ext uri="{C183D7F6-B498-43B3-948B-1728B52AA6E4}">
                <adec:decorative xmlns:adec="http://schemas.microsoft.com/office/drawing/2017/decorative" val="1"/>
              </a:ext>
            </a:extLst>
          </p:cNvPr>
          <p:cNvGrpSpPr/>
          <p:nvPr/>
        </p:nvGrpSpPr>
        <p:grpSpPr>
          <a:xfrm>
            <a:off x="1048" y="809"/>
            <a:ext cx="10057352" cy="7771591"/>
            <a:chOff x="1270" y="714"/>
            <a:chExt cx="12190730" cy="6857286"/>
          </a:xfrm>
        </p:grpSpPr>
        <p:pic>
          <p:nvPicPr>
            <p:cNvPr id="5" name="Color path 26°">
              <a:extLst>
                <a:ext uri="{FF2B5EF4-FFF2-40B4-BE49-F238E27FC236}">
                  <a16:creationId xmlns:a16="http://schemas.microsoft.com/office/drawing/2014/main" id="{099421EE-A199-9E44-B250-1DBC4B1D493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p:spPr>
        </p:pic>
        <p:pic>
          <p:nvPicPr>
            <p:cNvPr id="6" name="Color path 45°">
              <a:extLst>
                <a:ext uri="{FF2B5EF4-FFF2-40B4-BE49-F238E27FC236}">
                  <a16:creationId xmlns:a16="http://schemas.microsoft.com/office/drawing/2014/main" id="{43C5223C-21BC-844F-A509-90C9762C0458}"/>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270" y="714"/>
              <a:ext cx="12189459" cy="6856571"/>
            </a:xfrm>
            <a:prstGeom prst="rect">
              <a:avLst/>
            </a:prstGeom>
          </p:spPr>
        </p:pic>
      </p:grpSp>
      <p:sp>
        <p:nvSpPr>
          <p:cNvPr id="7" name="Title">
            <a:extLst>
              <a:ext uri="{FF2B5EF4-FFF2-40B4-BE49-F238E27FC236}">
                <a16:creationId xmlns:a16="http://schemas.microsoft.com/office/drawing/2014/main" id="{ABE1E527-BFFA-F44B-94D0-1379A9E41A6D}"/>
              </a:ext>
            </a:extLst>
          </p:cNvPr>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Final Thoughts</a:t>
            </a:r>
          </a:p>
        </p:txBody>
      </p:sp>
      <p:pic>
        <p:nvPicPr>
          <p:cNvPr id="3" name="CRS logo-tagline Spanish" descr="Catholic Relief Services logo with tagline: Fe. Accion. Resultados.">
            <a:extLst>
              <a:ext uri="{FF2B5EF4-FFF2-40B4-BE49-F238E27FC236}">
                <a16:creationId xmlns:a16="http://schemas.microsoft.com/office/drawing/2014/main" id="{14D83F39-2C1E-C54F-9ECE-87F1E23FFDFA}"/>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3592106" y="5048643"/>
            <a:ext cx="2874188" cy="1439514"/>
          </a:xfrm>
          <a:prstGeom prst="rect">
            <a:avLst/>
          </a:prstGeom>
        </p:spPr>
      </p:pic>
    </p:spTree>
    <p:extLst>
      <p:ext uri="{BB962C8B-B14F-4D97-AF65-F5344CB8AC3E}">
        <p14:creationId xmlns:p14="http://schemas.microsoft.com/office/powerpoint/2010/main" val="2446166825"/>
      </p:ext>
    </p:extLst>
  </p:cSld>
  <p:clrMapOvr>
    <a:overrideClrMapping bg1="dk1" tx1="lt1" bg2="dk2" tx2="lt2" accent1="accent1" accent2="accent2" accent3="accent3" accent4="accent4" accent5="accent5" accent6="accent6" hlink="hlink" folHlink="folHlink"/>
  </p:clrMapOvr>
  <p:hf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Content Slide 1">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24817E9-D6A2-B045-8BB8-03114C60E856}"/>
              </a:ext>
            </a:extLst>
          </p:cNvPr>
          <p:cNvPicPr>
            <a:picLocks noChangeAspect="1"/>
          </p:cNvPicPr>
          <p:nvPr/>
        </p:nvPicPr>
        <p:blipFill>
          <a:blip r:embed="rId2"/>
          <a:srcRect/>
          <a:stretch/>
        </p:blipFill>
        <p:spPr>
          <a:xfrm>
            <a:off x="0" y="0"/>
            <a:ext cx="10058400" cy="7772400"/>
          </a:xfrm>
          <a:prstGeom prst="rect">
            <a:avLst/>
          </a:prstGeom>
        </p:spPr>
      </p:pic>
      <p:sp>
        <p:nvSpPr>
          <p:cNvPr id="3" name="Content Placeholder 2"/>
          <p:cNvSpPr>
            <a:spLocks noGrp="1"/>
          </p:cNvSpPr>
          <p:nvPr>
            <p:ph idx="1"/>
          </p:nvPr>
        </p:nvSpPr>
        <p:spPr>
          <a:xfrm>
            <a:off x="691515" y="1682627"/>
            <a:ext cx="8675370" cy="531793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1">
            <a:extLst>
              <a:ext uri="{FF2B5EF4-FFF2-40B4-BE49-F238E27FC236}">
                <a16:creationId xmlns:a16="http://schemas.microsoft.com/office/drawing/2014/main" id="{3DB9AC2D-6418-264F-9387-DC4FF03C15DC}"/>
              </a:ext>
            </a:extLst>
          </p:cNvPr>
          <p:cNvSpPr>
            <a:spLocks noGrp="1"/>
          </p:cNvSpPr>
          <p:nvPr>
            <p:ph type="title" hasCustomPrompt="1"/>
          </p:nvPr>
        </p:nvSpPr>
        <p:spPr>
          <a:xfrm>
            <a:off x="692825" y="413810"/>
            <a:ext cx="8675370" cy="1168530"/>
          </a:xfrm>
          <a:prstGeom prst="rect">
            <a:avLst/>
          </a:prstGeom>
        </p:spPr>
        <p:txBody>
          <a:bodyPr anchor="b">
            <a:normAutofit/>
          </a:bodyPr>
          <a:lstStyle>
            <a:lvl1pPr>
              <a:defRPr sz="2970" b="1" i="0" baseline="0">
                <a:solidFill>
                  <a:schemeClr val="tx2"/>
                </a:solidFill>
                <a:latin typeface="Times" pitchFamily="2" charset="0"/>
              </a:defRPr>
            </a:lvl1pPr>
          </a:lstStyle>
          <a:p>
            <a:r>
              <a:rPr lang="en-US" dirty="0"/>
              <a:t>Insert slide header</a:t>
            </a:r>
          </a:p>
        </p:txBody>
      </p:sp>
    </p:spTree>
    <p:extLst>
      <p:ext uri="{BB962C8B-B14F-4D97-AF65-F5344CB8AC3E}">
        <p14:creationId xmlns:p14="http://schemas.microsoft.com/office/powerpoint/2010/main" val="2145164087"/>
      </p:ext>
    </p:extLst>
  </p:cSld>
  <p:clrMapOvr>
    <a:masterClrMapping/>
  </p:clrMapOvr>
  <p:hf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cSld name="1_Title Slide">
    <p:bg>
      <p:bgRef idx="1001">
        <a:schemeClr val="bg2"/>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8431C2D-FF90-4C45-971A-C5E979C77D4F}"/>
              </a:ext>
            </a:extLst>
          </p:cNvPr>
          <p:cNvPicPr>
            <a:picLocks noChangeAspect="1"/>
          </p:cNvPicPr>
          <p:nvPr/>
        </p:nvPicPr>
        <p:blipFill>
          <a:blip r:embed="rId2"/>
          <a:srcRect/>
          <a:stretch/>
        </p:blipFill>
        <p:spPr>
          <a:xfrm>
            <a:off x="0" y="0"/>
            <a:ext cx="10058400" cy="7772400"/>
          </a:xfrm>
          <a:prstGeom prst="rect">
            <a:avLst/>
          </a:prstGeom>
        </p:spPr>
      </p:pic>
      <p:sp>
        <p:nvSpPr>
          <p:cNvPr id="2" name="Title 1"/>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latin typeface="Times" pitchFamily="2" charset="0"/>
              </a:defRPr>
            </a:lvl1pPr>
          </a:lstStyle>
          <a:p>
            <a:r>
              <a:rPr lang="en-US" dirty="0"/>
              <a:t>Insert </a:t>
            </a:r>
            <a:r>
              <a:rPr lang="en-US" dirty="0" err="1"/>
              <a:t>Powerpoint</a:t>
            </a:r>
            <a:r>
              <a:rPr lang="en-US" dirty="0"/>
              <a:t> Title</a:t>
            </a:r>
          </a:p>
        </p:txBody>
      </p:sp>
      <p:sp>
        <p:nvSpPr>
          <p:cNvPr id="3" name="Subtitle 2"/>
          <p:cNvSpPr>
            <a:spLocks noGrp="1"/>
          </p:cNvSpPr>
          <p:nvPr>
            <p:ph type="subTitle" idx="1" hasCustomPrompt="1"/>
          </p:nvPr>
        </p:nvSpPr>
        <p:spPr>
          <a:xfrm>
            <a:off x="1257300" y="4561468"/>
            <a:ext cx="7543800" cy="1876530"/>
          </a:xfrm>
          <a:prstGeom prst="rect">
            <a:avLst/>
          </a:prstGeom>
        </p:spPr>
        <p:txBody>
          <a:bodyPr>
            <a:normAutofit/>
          </a:bodyPr>
          <a:lstStyle>
            <a:lvl1pPr marL="0" indent="0" algn="ctr">
              <a:buNone/>
              <a:defRPr sz="2723"/>
            </a:lvl1pPr>
            <a:lvl2pPr marL="377190" indent="0" algn="ctr">
              <a:buNone/>
              <a:defRPr sz="1650"/>
            </a:lvl2pPr>
            <a:lvl3pPr marL="754380" indent="0" algn="ctr">
              <a:buNone/>
              <a:defRPr sz="1485"/>
            </a:lvl3pPr>
            <a:lvl4pPr marL="1131570" indent="0" algn="ctr">
              <a:buNone/>
              <a:defRPr sz="1320"/>
            </a:lvl4pPr>
            <a:lvl5pPr marL="1508760" indent="0" algn="ctr">
              <a:buNone/>
              <a:defRPr sz="1320"/>
            </a:lvl5pPr>
            <a:lvl6pPr marL="1885950" indent="0" algn="ctr">
              <a:buNone/>
              <a:defRPr sz="1320"/>
            </a:lvl6pPr>
            <a:lvl7pPr marL="2263140" indent="0" algn="ctr">
              <a:buNone/>
              <a:defRPr sz="1320"/>
            </a:lvl7pPr>
            <a:lvl8pPr marL="2640330" indent="0" algn="ctr">
              <a:buNone/>
              <a:defRPr sz="1320"/>
            </a:lvl8pPr>
            <a:lvl9pPr marL="3017520" indent="0" algn="ctr">
              <a:buNone/>
              <a:defRPr sz="1320"/>
            </a:lvl9pPr>
          </a:lstStyle>
          <a:p>
            <a:r>
              <a:rPr lang="en-US" dirty="0"/>
              <a:t>Insert </a:t>
            </a:r>
            <a:r>
              <a:rPr lang="en-US" dirty="0" err="1"/>
              <a:t>Powerpoint</a:t>
            </a:r>
            <a:r>
              <a:rPr lang="en-US" dirty="0"/>
              <a:t> Subtitle</a:t>
            </a:r>
          </a:p>
        </p:txBody>
      </p:sp>
    </p:spTree>
    <p:extLst>
      <p:ext uri="{BB962C8B-B14F-4D97-AF65-F5344CB8AC3E}">
        <p14:creationId xmlns:p14="http://schemas.microsoft.com/office/powerpoint/2010/main" val="1179378973"/>
      </p:ext>
    </p:extLst>
  </p:cSld>
  <p:clrMapOvr>
    <a:overrideClrMapping bg1="dk1" tx1="lt1" bg2="dk2" tx2="lt2" accent1="accent1" accent2="accent2" accent3="accent3" accent4="accent4" accent5="accent5" accent6="accent6" hlink="hlink" folHlink="folHlink"/>
  </p:clrMapOvr>
  <p:hf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Slide Number Placeholder 5"/>
          <p:cNvSpPr txBox="1">
            <a:spLocks/>
          </p:cNvSpPr>
          <p:nvPr userDrawn="1"/>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1138115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ubsection Header">
    <p:spTree>
      <p:nvGrpSpPr>
        <p:cNvPr id="1" name=""/>
        <p:cNvGrpSpPr/>
        <p:nvPr/>
      </p:nvGrpSpPr>
      <p:grpSpPr>
        <a:xfrm>
          <a:off x="0" y="0"/>
          <a:ext cx="0" cy="0"/>
          <a:chOff x="0" y="0"/>
          <a:chExt cx="0" cy="0"/>
        </a:xfrm>
      </p:grpSpPr>
      <p:sp>
        <p:nvSpPr>
          <p:cNvPr id="4" name="Title">
            <a:extLst>
              <a:ext uri="{FF2B5EF4-FFF2-40B4-BE49-F238E27FC236}">
                <a16:creationId xmlns:a16="http://schemas.microsoft.com/office/drawing/2014/main" id="{C67B1A61-B61A-4040-A041-4A1BBDDC74DD}"/>
              </a:ext>
            </a:extLst>
          </p:cNvPr>
          <p:cNvSpPr>
            <a:spLocks noGrp="1"/>
          </p:cNvSpPr>
          <p:nvPr>
            <p:ph type="title"/>
          </p:nvPr>
        </p:nvSpPr>
        <p:spPr>
          <a:xfrm>
            <a:off x="691515" y="1879836"/>
            <a:ext cx="8675370" cy="2277495"/>
          </a:xfrm>
        </p:spPr>
        <p:txBody>
          <a:bodyPr>
            <a:normAutofit/>
          </a:bodyPr>
          <a:lstStyle>
            <a:lvl1pPr algn="ctr">
              <a:defRPr sz="3465"/>
            </a:lvl1pPr>
          </a:lstStyle>
          <a:p>
            <a:r>
              <a:rPr lang="en-US"/>
              <a:t>Click to edit Master title style</a:t>
            </a:r>
            <a:endParaRPr lang="en-US" dirty="0"/>
          </a:p>
        </p:txBody>
      </p:sp>
      <p:sp>
        <p:nvSpPr>
          <p:cNvPr id="2" name="Slide Number Placeholder">
            <a:extLst>
              <a:ext uri="{FF2B5EF4-FFF2-40B4-BE49-F238E27FC236}">
                <a16:creationId xmlns:a16="http://schemas.microsoft.com/office/drawing/2014/main" id="{D8C72B01-ADA9-49B8-BF2A-B3DE45252537}"/>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3829258450"/>
      </p:ext>
    </p:extLst>
  </p:cSld>
  <p:clrMapOvr>
    <a:masterClrMapping/>
  </p:clrMapOvr>
  <p:hf hdr="0" ftr="0" dt="0"/>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Title Slide">
    <p:bg>
      <p:bgRef idx="1001">
        <a:schemeClr val="bg2"/>
      </p:bgRef>
    </p:bg>
    <p:spTree>
      <p:nvGrpSpPr>
        <p:cNvPr id="1" name=""/>
        <p:cNvGrpSpPr/>
        <p:nvPr/>
      </p:nvGrpSpPr>
      <p:grpSpPr>
        <a:xfrm>
          <a:off x="0" y="0"/>
          <a:ext cx="0" cy="0"/>
          <a:chOff x="0" y="0"/>
          <a:chExt cx="0" cy="0"/>
        </a:xfrm>
      </p:grpSpPr>
      <p:grpSp>
        <p:nvGrpSpPr>
          <p:cNvPr id="4" name="Color paths">
            <a:extLst>
              <a:ext uri="{FF2B5EF4-FFF2-40B4-BE49-F238E27FC236}">
                <a16:creationId xmlns:a16="http://schemas.microsoft.com/office/drawing/2014/main" id="{4CCB5A69-D042-B146-AAD0-F88380967A46}"/>
              </a:ext>
              <a:ext uri="{C183D7F6-B498-43B3-948B-1728B52AA6E4}">
                <adec:decorative xmlns:adec="http://schemas.microsoft.com/office/drawing/2017/decorative" val="1"/>
              </a:ext>
            </a:extLst>
          </p:cNvPr>
          <p:cNvGrpSpPr/>
          <p:nvPr/>
        </p:nvGrpSpPr>
        <p:grpSpPr>
          <a:xfrm>
            <a:off x="1048" y="1620"/>
            <a:ext cx="10057352" cy="7770780"/>
            <a:chOff x="1270" y="1429"/>
            <a:chExt cx="12190730" cy="6856571"/>
          </a:xfrm>
        </p:grpSpPr>
        <p:pic>
          <p:nvPicPr>
            <p:cNvPr id="9" name="Color path 26°">
              <a:extLst>
                <a:ext uri="{FF2B5EF4-FFF2-40B4-BE49-F238E27FC236}">
                  <a16:creationId xmlns:a16="http://schemas.microsoft.com/office/drawing/2014/main" id="{64C5C0FA-2468-7747-9CAB-9F345D517C6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a:ln>
              <a:noFill/>
            </a:ln>
          </p:spPr>
        </p:pic>
        <p:pic>
          <p:nvPicPr>
            <p:cNvPr id="7" name="Color path 45°">
              <a:extLst>
                <a:ext uri="{FF2B5EF4-FFF2-40B4-BE49-F238E27FC236}">
                  <a16:creationId xmlns:a16="http://schemas.microsoft.com/office/drawing/2014/main" id="{78431C2D-FF90-4C45-971A-C5E979C77D4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270" y="1429"/>
              <a:ext cx="12189459" cy="6856571"/>
            </a:xfrm>
            <a:prstGeom prst="rect">
              <a:avLst/>
            </a:prstGeom>
            <a:ln>
              <a:noFill/>
            </a:ln>
          </p:spPr>
        </p:pic>
      </p:grpSp>
      <p:sp>
        <p:nvSpPr>
          <p:cNvPr id="2" name="Title"/>
          <p:cNvSpPr>
            <a:spLocks noGrp="1"/>
          </p:cNvSpPr>
          <p:nvPr>
            <p:ph type="ctrTitle" hasCustomPrompt="1"/>
          </p:nvPr>
        </p:nvSpPr>
        <p:spPr>
          <a:xfrm>
            <a:off x="1257300" y="2159290"/>
            <a:ext cx="7543800" cy="229782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a:t>
            </a:r>
            <a:r>
              <a:rPr lang="en-US" dirty="0" err="1"/>
              <a:t>Powerpoint</a:t>
            </a:r>
            <a:r>
              <a:rPr lang="en-US" dirty="0"/>
              <a:t> Title</a:t>
            </a:r>
          </a:p>
        </p:txBody>
      </p:sp>
      <p:sp>
        <p:nvSpPr>
          <p:cNvPr id="3" name="Subtitle Placeholder"/>
          <p:cNvSpPr>
            <a:spLocks noGrp="1"/>
          </p:cNvSpPr>
          <p:nvPr>
            <p:ph type="subTitle" idx="1" hasCustomPrompt="1"/>
          </p:nvPr>
        </p:nvSpPr>
        <p:spPr>
          <a:xfrm>
            <a:off x="1257300" y="4561468"/>
            <a:ext cx="7543800" cy="1876530"/>
          </a:xfrm>
          <a:prstGeom prst="rect">
            <a:avLst/>
          </a:prstGeom>
        </p:spPr>
        <p:txBody>
          <a:bodyPr>
            <a:normAutofit/>
          </a:bodyPr>
          <a:lstStyle>
            <a:lvl1pPr marL="0" indent="0" algn="ctr">
              <a:buNone/>
              <a:defRPr sz="2723"/>
            </a:lvl1pPr>
            <a:lvl2pPr marL="282893" indent="0" algn="ctr">
              <a:buNone/>
              <a:defRPr sz="1238"/>
            </a:lvl2pPr>
            <a:lvl3pPr marL="565785" indent="0" algn="ctr">
              <a:buNone/>
              <a:defRPr sz="1114"/>
            </a:lvl3pPr>
            <a:lvl4pPr marL="848678" indent="0" algn="ctr">
              <a:buNone/>
              <a:defRPr sz="990"/>
            </a:lvl4pPr>
            <a:lvl5pPr marL="1131570" indent="0" algn="ctr">
              <a:buNone/>
              <a:defRPr sz="990"/>
            </a:lvl5pPr>
            <a:lvl6pPr marL="1414463" indent="0" algn="ctr">
              <a:buNone/>
              <a:defRPr sz="990"/>
            </a:lvl6pPr>
            <a:lvl7pPr marL="1697355" indent="0" algn="ctr">
              <a:buNone/>
              <a:defRPr sz="990"/>
            </a:lvl7pPr>
            <a:lvl8pPr marL="1980248" indent="0" algn="ctr">
              <a:buNone/>
              <a:defRPr sz="990"/>
            </a:lvl8pPr>
            <a:lvl9pPr marL="2263140" indent="0" algn="ctr">
              <a:buNone/>
              <a:defRPr sz="990"/>
            </a:lvl9pPr>
          </a:lstStyle>
          <a:p>
            <a:r>
              <a:rPr lang="en-US" dirty="0"/>
              <a:t>Insert </a:t>
            </a:r>
            <a:r>
              <a:rPr lang="en-US" dirty="0" err="1"/>
              <a:t>Powerpoint</a:t>
            </a:r>
            <a:r>
              <a:rPr lang="en-US" dirty="0"/>
              <a:t> Subtitle</a:t>
            </a:r>
          </a:p>
        </p:txBody>
      </p:sp>
      <p:sp>
        <p:nvSpPr>
          <p:cNvPr id="8" name="Copyright">
            <a:extLst>
              <a:ext uri="{FF2B5EF4-FFF2-40B4-BE49-F238E27FC236}">
                <a16:creationId xmlns:a16="http://schemas.microsoft.com/office/drawing/2014/main" id="{0C3282DF-6568-B24B-A424-4F01299F1441}"/>
              </a:ext>
            </a:extLst>
          </p:cNvPr>
          <p:cNvSpPr>
            <a:spLocks noGrp="1"/>
          </p:cNvSpPr>
          <p:nvPr>
            <p:ph type="body" sz="quarter" idx="12" hasCustomPrompt="1"/>
          </p:nvPr>
        </p:nvSpPr>
        <p:spPr>
          <a:xfrm>
            <a:off x="132847" y="7403571"/>
            <a:ext cx="4469476" cy="203232"/>
          </a:xfrm>
          <a:prstGeom prst="rect">
            <a:avLst/>
          </a:prstGeom>
        </p:spPr>
        <p:txBody>
          <a:bodyPr lIns="0" tIns="0" rIns="0" bIns="0" anchor="b">
            <a:normAutofit/>
          </a:bodyPr>
          <a:lstStyle>
            <a:lvl1pPr marL="0" indent="0">
              <a:buFont typeface="Arial" panose="020B0604020202020204" pitchFamily="34" charset="0"/>
              <a:buNone/>
              <a:defRPr sz="413"/>
            </a:lvl1pPr>
          </a:lstStyle>
          <a:p>
            <a:pPr lvl="0"/>
            <a:r>
              <a:rPr lang="en-US" dirty="0"/>
              <a:t>©2021 Catholic Relief Services. All Rights Reserved.    21MK-328766M</a:t>
            </a:r>
          </a:p>
        </p:txBody>
      </p:sp>
      <p:pic>
        <p:nvPicPr>
          <p:cNvPr id="5" name="CRS logo" descr="Catholic Relief Services logo">
            <a:extLst>
              <a:ext uri="{FF2B5EF4-FFF2-40B4-BE49-F238E27FC236}">
                <a16:creationId xmlns:a16="http://schemas.microsoft.com/office/drawing/2014/main" id="{3B24F34D-8588-9344-A8AB-247F20B6A2C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76189" y="760667"/>
            <a:ext cx="1288733" cy="1147468"/>
          </a:xfrm>
          <a:prstGeom prst="rect">
            <a:avLst/>
          </a:prstGeom>
        </p:spPr>
      </p:pic>
    </p:spTree>
    <p:extLst>
      <p:ext uri="{BB962C8B-B14F-4D97-AF65-F5344CB8AC3E}">
        <p14:creationId xmlns:p14="http://schemas.microsoft.com/office/powerpoint/2010/main" val="582593187"/>
      </p:ext>
    </p:extLst>
  </p:cSld>
  <p:clrMapOvr>
    <a:overrideClrMapping bg1="dk1" tx1="lt1" bg2="dk2" tx2="lt2" accent1="accent1" accent2="accent2" accent3="accent3" accent4="accent4" accent5="accent5" accent6="accent6" hlink="hlink" folHlink="folHlink"/>
  </p:clrMapOvr>
  <p:hf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Title">
            <a:extLst>
              <a:ext uri="{FF2B5EF4-FFF2-40B4-BE49-F238E27FC236}">
                <a16:creationId xmlns:a16="http://schemas.microsoft.com/office/drawing/2014/main" id="{1A3573D6-67C1-4882-B852-2AE4A3917E45}"/>
              </a:ext>
            </a:extLst>
          </p:cNvPr>
          <p:cNvSpPr>
            <a:spLocks noGrp="1"/>
          </p:cNvSpPr>
          <p:nvPr>
            <p:ph type="title"/>
          </p:nvPr>
        </p:nvSpPr>
        <p:spPr/>
        <p:txBody>
          <a:bodyPr/>
          <a:lstStyle/>
          <a:p>
            <a:r>
              <a:rPr lang="en-US"/>
              <a:t>Click to edit Master title style</a:t>
            </a:r>
          </a:p>
        </p:txBody>
      </p:sp>
      <p:sp>
        <p:nvSpPr>
          <p:cNvPr id="3" name="Content Placeholder"/>
          <p:cNvSpPr>
            <a:spLocks noGrp="1"/>
          </p:cNvSpPr>
          <p:nvPr>
            <p:ph idx="1"/>
          </p:nvPr>
        </p:nvSpPr>
        <p:spPr>
          <a:xfrm>
            <a:off x="691515" y="1682627"/>
            <a:ext cx="8675370" cy="531793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Slide Number Placeholder">
            <a:extLst>
              <a:ext uri="{FF2B5EF4-FFF2-40B4-BE49-F238E27FC236}">
                <a16:creationId xmlns:a16="http://schemas.microsoft.com/office/drawing/2014/main" id="{C8EC5A25-6797-4F64-B7CD-7836193D3B04}"/>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372360882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grpSp>
        <p:nvGrpSpPr>
          <p:cNvPr id="4" name="Color paths">
            <a:extLst>
              <a:ext uri="{FF2B5EF4-FFF2-40B4-BE49-F238E27FC236}">
                <a16:creationId xmlns:a16="http://schemas.microsoft.com/office/drawing/2014/main" id="{A32172B4-16BD-E740-96FA-8A49CF6FF411}"/>
              </a:ext>
              <a:ext uri="{C183D7F6-B498-43B3-948B-1728B52AA6E4}">
                <adec:decorative xmlns:adec="http://schemas.microsoft.com/office/drawing/2017/decorative" val="1"/>
              </a:ext>
            </a:extLst>
          </p:cNvPr>
          <p:cNvGrpSpPr/>
          <p:nvPr/>
        </p:nvGrpSpPr>
        <p:grpSpPr>
          <a:xfrm>
            <a:off x="1" y="0"/>
            <a:ext cx="10057351" cy="7772400"/>
            <a:chOff x="0" y="0"/>
            <a:chExt cx="12190729" cy="6858000"/>
          </a:xfrm>
        </p:grpSpPr>
        <p:pic>
          <p:nvPicPr>
            <p:cNvPr id="7" name="Color path 26°">
              <a:extLst>
                <a:ext uri="{FF2B5EF4-FFF2-40B4-BE49-F238E27FC236}">
                  <a16:creationId xmlns:a16="http://schemas.microsoft.com/office/drawing/2014/main" id="{035F2C82-4D06-7443-8D2C-5E8360FF957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0" y="0"/>
              <a:ext cx="12189459" cy="6856570"/>
            </a:xfrm>
            <a:prstGeom prst="rect">
              <a:avLst/>
            </a:prstGeom>
          </p:spPr>
        </p:pic>
        <p:pic>
          <p:nvPicPr>
            <p:cNvPr id="5" name="Color path 45°">
              <a:extLst>
                <a:ext uri="{FF2B5EF4-FFF2-40B4-BE49-F238E27FC236}">
                  <a16:creationId xmlns:a16="http://schemas.microsoft.com/office/drawing/2014/main" id="{095BDDDB-21A7-1643-8CB2-B16F42CBB8E4}"/>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270" y="1429"/>
              <a:ext cx="12189459" cy="6856571"/>
            </a:xfrm>
            <a:prstGeom prst="rect">
              <a:avLst/>
            </a:prstGeom>
          </p:spPr>
        </p:pic>
      </p:grpSp>
      <p:sp>
        <p:nvSpPr>
          <p:cNvPr id="2" name="Title"/>
          <p:cNvSpPr>
            <a:spLocks noGrp="1"/>
          </p:cNvSpPr>
          <p:nvPr>
            <p:ph type="title" hasCustomPrompt="1"/>
          </p:nvPr>
        </p:nvSpPr>
        <p:spPr>
          <a:xfrm>
            <a:off x="4321550" y="870268"/>
            <a:ext cx="4326702" cy="3233102"/>
          </a:xfrm>
          <a:prstGeom prst="rect">
            <a:avLst/>
          </a:prstGeom>
        </p:spPr>
        <p:txBody>
          <a:bodyPr anchor="b">
            <a:normAutofit/>
          </a:bodyPr>
          <a:lstStyle>
            <a:lvl1pPr>
              <a:defRPr sz="3300" b="1" i="0" baseline="0">
                <a:solidFill>
                  <a:schemeClr val="tx1"/>
                </a:solidFill>
                <a:latin typeface="Times" pitchFamily="2" charset="0"/>
              </a:defRPr>
            </a:lvl1pPr>
          </a:lstStyle>
          <a:p>
            <a:r>
              <a:rPr lang="en-US" dirty="0"/>
              <a:t>Insert Section Header</a:t>
            </a:r>
          </a:p>
        </p:txBody>
      </p:sp>
      <p:sp>
        <p:nvSpPr>
          <p:cNvPr id="3" name="Subtitle Placeholder"/>
          <p:cNvSpPr>
            <a:spLocks noGrp="1"/>
          </p:cNvSpPr>
          <p:nvPr>
            <p:ph type="body" idx="1" hasCustomPrompt="1"/>
          </p:nvPr>
        </p:nvSpPr>
        <p:spPr>
          <a:xfrm>
            <a:off x="4321550" y="4133956"/>
            <a:ext cx="4326702" cy="1700212"/>
          </a:xfrm>
          <a:prstGeom prst="rect">
            <a:avLst/>
          </a:prstGeom>
        </p:spPr>
        <p:txBody>
          <a:bodyPr>
            <a:normAutofit/>
          </a:bodyPr>
          <a:lstStyle>
            <a:lvl1pPr marL="0" indent="0">
              <a:buNone/>
              <a:defRPr sz="2310">
                <a:solidFill>
                  <a:schemeClr val="tx1">
                    <a:tint val="75000"/>
                  </a:schemeClr>
                </a:solidFill>
              </a:defRPr>
            </a:lvl1pPr>
            <a:lvl2pPr marL="282893" indent="0">
              <a:buNone/>
              <a:defRPr sz="1238">
                <a:solidFill>
                  <a:schemeClr val="tx1">
                    <a:tint val="75000"/>
                  </a:schemeClr>
                </a:solidFill>
              </a:defRPr>
            </a:lvl2pPr>
            <a:lvl3pPr marL="565785" indent="0">
              <a:buNone/>
              <a:defRPr sz="1114">
                <a:solidFill>
                  <a:schemeClr val="tx1">
                    <a:tint val="75000"/>
                  </a:schemeClr>
                </a:solidFill>
              </a:defRPr>
            </a:lvl3pPr>
            <a:lvl4pPr marL="848678" indent="0">
              <a:buNone/>
              <a:defRPr sz="990">
                <a:solidFill>
                  <a:schemeClr val="tx1">
                    <a:tint val="75000"/>
                  </a:schemeClr>
                </a:solidFill>
              </a:defRPr>
            </a:lvl4pPr>
            <a:lvl5pPr marL="1131570" indent="0">
              <a:buNone/>
              <a:defRPr sz="990">
                <a:solidFill>
                  <a:schemeClr val="tx1">
                    <a:tint val="75000"/>
                  </a:schemeClr>
                </a:solidFill>
              </a:defRPr>
            </a:lvl5pPr>
            <a:lvl6pPr marL="1414463" indent="0">
              <a:buNone/>
              <a:defRPr sz="990">
                <a:solidFill>
                  <a:schemeClr val="tx1">
                    <a:tint val="75000"/>
                  </a:schemeClr>
                </a:solidFill>
              </a:defRPr>
            </a:lvl6pPr>
            <a:lvl7pPr marL="1697355" indent="0">
              <a:buNone/>
              <a:defRPr sz="990">
                <a:solidFill>
                  <a:schemeClr val="tx1">
                    <a:tint val="75000"/>
                  </a:schemeClr>
                </a:solidFill>
              </a:defRPr>
            </a:lvl7pPr>
            <a:lvl8pPr marL="1980248" indent="0">
              <a:buNone/>
              <a:defRPr sz="990">
                <a:solidFill>
                  <a:schemeClr val="tx1">
                    <a:tint val="75000"/>
                  </a:schemeClr>
                </a:solidFill>
              </a:defRPr>
            </a:lvl8pPr>
            <a:lvl9pPr marL="2263140" indent="0">
              <a:buNone/>
              <a:defRPr sz="990">
                <a:solidFill>
                  <a:schemeClr val="tx1">
                    <a:tint val="75000"/>
                  </a:schemeClr>
                </a:solidFill>
              </a:defRPr>
            </a:lvl9pPr>
          </a:lstStyle>
          <a:p>
            <a:pPr lvl="0"/>
            <a:r>
              <a:rPr lang="en-US" dirty="0"/>
              <a:t>Insert Section </a:t>
            </a:r>
            <a:r>
              <a:rPr lang="en-US" dirty="0" err="1"/>
              <a:t>Subheader</a:t>
            </a:r>
            <a:endParaRPr lang="en-US" dirty="0"/>
          </a:p>
        </p:txBody>
      </p:sp>
      <p:pic>
        <p:nvPicPr>
          <p:cNvPr id="6" name="CRS logo" descr="Catholic Relief Services logo">
            <a:extLst>
              <a:ext uri="{FF2B5EF4-FFF2-40B4-BE49-F238E27FC236}">
                <a16:creationId xmlns:a16="http://schemas.microsoft.com/office/drawing/2014/main" id="{461F32A3-3A6C-6E40-9EC8-28C55231ECD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90647" y="6197991"/>
            <a:ext cx="1212148" cy="1079279"/>
          </a:xfrm>
          <a:prstGeom prst="rect">
            <a:avLst/>
          </a:prstGeom>
        </p:spPr>
      </p:pic>
    </p:spTree>
    <p:extLst>
      <p:ext uri="{BB962C8B-B14F-4D97-AF65-F5344CB8AC3E}">
        <p14:creationId xmlns:p14="http://schemas.microsoft.com/office/powerpoint/2010/main" val="3773490647"/>
      </p:ext>
    </p:extLst>
  </p:cSld>
  <p:clrMapOvr>
    <a:overrideClrMapping bg1="dk1" tx1="lt1" bg2="dk2" tx2="lt2" accent1="accent1" accent2="accent2" accent3="accent3" accent4="accent4" accent5="accent5" accent6="accent6" hlink="hlink" folHlink="folHlink"/>
  </p:clrMapOvr>
  <p:hf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a:extLst>
              <a:ext uri="{FF2B5EF4-FFF2-40B4-BE49-F238E27FC236}">
                <a16:creationId xmlns:a16="http://schemas.microsoft.com/office/drawing/2014/main" id="{3D228093-3E2B-4C16-B8DE-5DC9D4A0DD54}"/>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3462569206"/>
      </p:ext>
    </p:extLst>
  </p:cSld>
  <p:clrMapOvr>
    <a:masterClrMapping/>
  </p:clrMapOvr>
  <p:hf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Subsection Header">
    <p:spTree>
      <p:nvGrpSpPr>
        <p:cNvPr id="1" name=""/>
        <p:cNvGrpSpPr/>
        <p:nvPr/>
      </p:nvGrpSpPr>
      <p:grpSpPr>
        <a:xfrm>
          <a:off x="0" y="0"/>
          <a:ext cx="0" cy="0"/>
          <a:chOff x="0" y="0"/>
          <a:chExt cx="0" cy="0"/>
        </a:xfrm>
      </p:grpSpPr>
      <p:sp>
        <p:nvSpPr>
          <p:cNvPr id="4" name="Title">
            <a:extLst>
              <a:ext uri="{FF2B5EF4-FFF2-40B4-BE49-F238E27FC236}">
                <a16:creationId xmlns:a16="http://schemas.microsoft.com/office/drawing/2014/main" id="{C67B1A61-B61A-4040-A041-4A1BBDDC74DD}"/>
              </a:ext>
            </a:extLst>
          </p:cNvPr>
          <p:cNvSpPr>
            <a:spLocks noGrp="1"/>
          </p:cNvSpPr>
          <p:nvPr>
            <p:ph type="title"/>
          </p:nvPr>
        </p:nvSpPr>
        <p:spPr>
          <a:xfrm>
            <a:off x="691515" y="1879836"/>
            <a:ext cx="8675370" cy="2277495"/>
          </a:xfrm>
        </p:spPr>
        <p:txBody>
          <a:bodyPr>
            <a:normAutofit/>
          </a:bodyPr>
          <a:lstStyle>
            <a:lvl1pPr algn="ctr">
              <a:defRPr sz="3465"/>
            </a:lvl1pPr>
          </a:lstStyle>
          <a:p>
            <a:r>
              <a:rPr lang="en-US"/>
              <a:t>Click to edit Master title style</a:t>
            </a:r>
            <a:endParaRPr lang="en-US" dirty="0"/>
          </a:p>
        </p:txBody>
      </p:sp>
      <p:sp>
        <p:nvSpPr>
          <p:cNvPr id="2" name="Slide Number Placeholder">
            <a:extLst>
              <a:ext uri="{FF2B5EF4-FFF2-40B4-BE49-F238E27FC236}">
                <a16:creationId xmlns:a16="http://schemas.microsoft.com/office/drawing/2014/main" id="{D8C72B01-ADA9-49B8-BF2A-B3DE45252537}"/>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268033697"/>
      </p:ext>
    </p:extLst>
  </p:cSld>
  <p:clrMapOvr>
    <a:masterClrMapping/>
  </p:clrMapOvr>
  <p:hf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7A7BFC3-7204-4635-846E-73D07BA79503}"/>
              </a:ext>
            </a:extLst>
          </p:cNvPr>
          <p:cNvSpPr>
            <a:spLocks noGrp="1"/>
          </p:cNvSpPr>
          <p:nvPr>
            <p:ph type="title"/>
          </p:nvPr>
        </p:nvSpPr>
        <p:spPr/>
        <p:txBody>
          <a:bodyPr/>
          <a:lstStyle/>
          <a:p>
            <a:r>
              <a:rPr lang="en-US"/>
              <a:t>Click to edit Master title style</a:t>
            </a:r>
          </a:p>
        </p:txBody>
      </p:sp>
      <p:sp>
        <p:nvSpPr>
          <p:cNvPr id="4" name="Content Placeholder Left">
            <a:extLst>
              <a:ext uri="{FF2B5EF4-FFF2-40B4-BE49-F238E27FC236}">
                <a16:creationId xmlns:a16="http://schemas.microsoft.com/office/drawing/2014/main" id="{AAF70431-3AE9-442D-A11C-19B09BDE1A7F}"/>
              </a:ext>
            </a:extLst>
          </p:cNvPr>
          <p:cNvSpPr>
            <a:spLocks noGrp="1"/>
          </p:cNvSpPr>
          <p:nvPr>
            <p:ph sz="quarter" idx="10"/>
          </p:nvPr>
        </p:nvSpPr>
        <p:spPr>
          <a:xfrm>
            <a:off x="691515" y="1675399"/>
            <a:ext cx="4229499" cy="54100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Right">
            <a:extLst>
              <a:ext uri="{FF2B5EF4-FFF2-40B4-BE49-F238E27FC236}">
                <a16:creationId xmlns:a16="http://schemas.microsoft.com/office/drawing/2014/main" id="{1ED28491-2619-4F62-8651-7226A0B97A81}"/>
              </a:ext>
            </a:extLst>
          </p:cNvPr>
          <p:cNvSpPr>
            <a:spLocks noGrp="1"/>
          </p:cNvSpPr>
          <p:nvPr>
            <p:ph sz="quarter" idx="11"/>
          </p:nvPr>
        </p:nvSpPr>
        <p:spPr>
          <a:xfrm>
            <a:off x="5137387" y="1675399"/>
            <a:ext cx="4229499" cy="54100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a:extLst>
              <a:ext uri="{FF2B5EF4-FFF2-40B4-BE49-F238E27FC236}">
                <a16:creationId xmlns:a16="http://schemas.microsoft.com/office/drawing/2014/main" id="{4ABA6732-34C2-4A61-91AC-D0E7BC9DE767}"/>
              </a:ext>
            </a:extLst>
          </p:cNvPr>
          <p:cNvSpPr>
            <a:spLocks noGrp="1"/>
          </p:cNvSpPr>
          <p:nvPr>
            <p:ph type="sldNum" sz="quarter" idx="12"/>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3386140115"/>
      </p:ext>
    </p:extLst>
  </p:cSld>
  <p:clrMapOvr>
    <a:masterClrMapping/>
  </p:clrMapOvr>
  <p:hf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7" name="Title">
            <a:extLst>
              <a:ext uri="{FF2B5EF4-FFF2-40B4-BE49-F238E27FC236}">
                <a16:creationId xmlns:a16="http://schemas.microsoft.com/office/drawing/2014/main" id="{58BA6FB0-BA43-4CFC-A76D-28EE4377813D}"/>
              </a:ext>
            </a:extLst>
          </p:cNvPr>
          <p:cNvSpPr>
            <a:spLocks noGrp="1"/>
          </p:cNvSpPr>
          <p:nvPr>
            <p:ph type="title"/>
          </p:nvPr>
        </p:nvSpPr>
        <p:spPr/>
        <p:txBody>
          <a:bodyPr/>
          <a:lstStyle/>
          <a:p>
            <a:r>
              <a:rPr lang="en-US"/>
              <a:t>Click to edit Master title style</a:t>
            </a:r>
          </a:p>
        </p:txBody>
      </p:sp>
      <p:sp>
        <p:nvSpPr>
          <p:cNvPr id="3" name="Text Placeholder Left"/>
          <p:cNvSpPr>
            <a:spLocks noGrp="1"/>
          </p:cNvSpPr>
          <p:nvPr>
            <p:ph type="body" idx="1"/>
          </p:nvPr>
        </p:nvSpPr>
        <p:spPr>
          <a:xfrm>
            <a:off x="692826" y="1693597"/>
            <a:ext cx="4255174" cy="933767"/>
          </a:xfrm>
          <a:prstGeom prst="rect">
            <a:avLst/>
          </a:prstGeom>
        </p:spPr>
        <p:txBody>
          <a:bodyPr anchor="b"/>
          <a:lstStyle>
            <a:lvl1pPr marL="0" indent="0">
              <a:buNone/>
              <a:defRPr sz="1485" b="1"/>
            </a:lvl1pPr>
            <a:lvl2pPr marL="282893" indent="0">
              <a:buNone/>
              <a:defRPr sz="1238" b="1"/>
            </a:lvl2pPr>
            <a:lvl3pPr marL="565785" indent="0">
              <a:buNone/>
              <a:defRPr sz="1114" b="1"/>
            </a:lvl3pPr>
            <a:lvl4pPr marL="848678" indent="0">
              <a:buNone/>
              <a:defRPr sz="990" b="1"/>
            </a:lvl4pPr>
            <a:lvl5pPr marL="1131570" indent="0">
              <a:buNone/>
              <a:defRPr sz="990" b="1"/>
            </a:lvl5pPr>
            <a:lvl6pPr marL="1414463" indent="0">
              <a:buNone/>
              <a:defRPr sz="990" b="1"/>
            </a:lvl6pPr>
            <a:lvl7pPr marL="1697355" indent="0">
              <a:buNone/>
              <a:defRPr sz="990" b="1"/>
            </a:lvl7pPr>
            <a:lvl8pPr marL="1980248" indent="0">
              <a:buNone/>
              <a:defRPr sz="990" b="1"/>
            </a:lvl8pPr>
            <a:lvl9pPr marL="2263140" indent="0">
              <a:buNone/>
              <a:defRPr sz="990" b="1"/>
            </a:lvl9pPr>
          </a:lstStyle>
          <a:p>
            <a:pPr lvl="0"/>
            <a:r>
              <a:rPr lang="en-US"/>
              <a:t>Click to edit Master text styles</a:t>
            </a:r>
          </a:p>
        </p:txBody>
      </p:sp>
      <p:sp>
        <p:nvSpPr>
          <p:cNvPr id="4" name="Content Placeholder Left"/>
          <p:cNvSpPr>
            <a:spLocks noGrp="1"/>
          </p:cNvSpPr>
          <p:nvPr>
            <p:ph sz="half" idx="2"/>
          </p:nvPr>
        </p:nvSpPr>
        <p:spPr>
          <a:xfrm>
            <a:off x="692826" y="2627366"/>
            <a:ext cx="4255174" cy="442177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Right"/>
          <p:cNvSpPr>
            <a:spLocks noGrp="1"/>
          </p:cNvSpPr>
          <p:nvPr>
            <p:ph type="body" sz="quarter" idx="3"/>
          </p:nvPr>
        </p:nvSpPr>
        <p:spPr>
          <a:xfrm>
            <a:off x="5092066" y="1693597"/>
            <a:ext cx="4276130" cy="933767"/>
          </a:xfrm>
          <a:prstGeom prst="rect">
            <a:avLst/>
          </a:prstGeom>
        </p:spPr>
        <p:txBody>
          <a:bodyPr anchor="b"/>
          <a:lstStyle>
            <a:lvl1pPr marL="0" indent="0">
              <a:buNone/>
              <a:defRPr sz="1485" b="1"/>
            </a:lvl1pPr>
            <a:lvl2pPr marL="282893" indent="0">
              <a:buNone/>
              <a:defRPr sz="1238" b="1"/>
            </a:lvl2pPr>
            <a:lvl3pPr marL="565785" indent="0">
              <a:buNone/>
              <a:defRPr sz="1114" b="1"/>
            </a:lvl3pPr>
            <a:lvl4pPr marL="848678" indent="0">
              <a:buNone/>
              <a:defRPr sz="990" b="1"/>
            </a:lvl4pPr>
            <a:lvl5pPr marL="1131570" indent="0">
              <a:buNone/>
              <a:defRPr sz="990" b="1"/>
            </a:lvl5pPr>
            <a:lvl6pPr marL="1414463" indent="0">
              <a:buNone/>
              <a:defRPr sz="990" b="1"/>
            </a:lvl6pPr>
            <a:lvl7pPr marL="1697355" indent="0">
              <a:buNone/>
              <a:defRPr sz="990" b="1"/>
            </a:lvl7pPr>
            <a:lvl8pPr marL="1980248" indent="0">
              <a:buNone/>
              <a:defRPr sz="990" b="1"/>
            </a:lvl8pPr>
            <a:lvl9pPr marL="2263140" indent="0">
              <a:buNone/>
              <a:defRPr sz="990" b="1"/>
            </a:lvl9pPr>
          </a:lstStyle>
          <a:p>
            <a:pPr lvl="0"/>
            <a:r>
              <a:rPr lang="en-US"/>
              <a:t>Click to edit Master text styles</a:t>
            </a:r>
          </a:p>
        </p:txBody>
      </p:sp>
      <p:sp>
        <p:nvSpPr>
          <p:cNvPr id="6" name="Content Placeholder Right"/>
          <p:cNvSpPr>
            <a:spLocks noGrp="1"/>
          </p:cNvSpPr>
          <p:nvPr>
            <p:ph sz="quarter" idx="4"/>
          </p:nvPr>
        </p:nvSpPr>
        <p:spPr>
          <a:xfrm>
            <a:off x="5092066" y="2627364"/>
            <a:ext cx="4276130" cy="442177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Slide Number Placeholder">
            <a:extLst>
              <a:ext uri="{FF2B5EF4-FFF2-40B4-BE49-F238E27FC236}">
                <a16:creationId xmlns:a16="http://schemas.microsoft.com/office/drawing/2014/main" id="{16BF7940-F5F4-46CD-87B4-ACC0B3657F9C}"/>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1266391195"/>
      </p:ext>
    </p:extLst>
  </p:cSld>
  <p:clrMapOvr>
    <a:masterClrMapping/>
  </p:clrMapOvr>
  <p:hf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p:cSld name="Photo Full 1">
    <p:spTree>
      <p:nvGrpSpPr>
        <p:cNvPr id="1" name=""/>
        <p:cNvGrpSpPr/>
        <p:nvPr/>
      </p:nvGrpSpPr>
      <p:grpSpPr>
        <a:xfrm>
          <a:off x="0" y="0"/>
          <a:ext cx="0" cy="0"/>
          <a:chOff x="0" y="0"/>
          <a:chExt cx="0" cy="0"/>
        </a:xfrm>
      </p:grpSpPr>
      <p:sp>
        <p:nvSpPr>
          <p:cNvPr id="10" name="Picture Placeholder">
            <a:extLst>
              <a:ext uri="{FF2B5EF4-FFF2-40B4-BE49-F238E27FC236}">
                <a16:creationId xmlns:a16="http://schemas.microsoft.com/office/drawing/2014/main" id="{EE301A61-FFE4-A248-95E6-8A44756678CA}"/>
              </a:ext>
            </a:extLst>
          </p:cNvPr>
          <p:cNvSpPr>
            <a:spLocks noGrp="1"/>
          </p:cNvSpPr>
          <p:nvPr>
            <p:ph type="pic" sz="quarter" idx="10" hasCustomPrompt="1"/>
          </p:nvPr>
        </p:nvSpPr>
        <p:spPr>
          <a:xfrm>
            <a:off x="0" y="0"/>
            <a:ext cx="10058400" cy="7772400"/>
          </a:xfrm>
          <a:prstGeom prst="rect">
            <a:avLst/>
          </a:prstGeom>
        </p:spPr>
        <p:txBody>
          <a:bodyPr/>
          <a:lstStyle>
            <a:lvl1pPr marL="0" indent="0">
              <a:buNone/>
              <a:defRPr/>
            </a:lvl1pPr>
          </a:lstStyle>
          <a:p>
            <a:r>
              <a:rPr lang="en-US" dirty="0"/>
              <a:t>Photo</a:t>
            </a:r>
          </a:p>
        </p:txBody>
      </p:sp>
      <p:sp>
        <p:nvSpPr>
          <p:cNvPr id="3" name="Photo Headline Placeholder">
            <a:extLst>
              <a:ext uri="{FF2B5EF4-FFF2-40B4-BE49-F238E27FC236}">
                <a16:creationId xmlns:a16="http://schemas.microsoft.com/office/drawing/2014/main" id="{513A38EA-FCD7-F844-A8CA-A168FB067694}"/>
              </a:ext>
            </a:extLst>
          </p:cNvPr>
          <p:cNvSpPr>
            <a:spLocks noGrp="1"/>
          </p:cNvSpPr>
          <p:nvPr>
            <p:ph type="body" sz="quarter" idx="13" hasCustomPrompt="1"/>
          </p:nvPr>
        </p:nvSpPr>
        <p:spPr>
          <a:xfrm>
            <a:off x="0" y="6199524"/>
            <a:ext cx="4610100" cy="1036320"/>
          </a:xfrm>
          <a:prstGeom prst="rect">
            <a:avLst/>
          </a:prstGeom>
          <a:solidFill>
            <a:schemeClr val="tx2"/>
          </a:solidFill>
        </p:spPr>
        <p:txBody>
          <a:bodyPr lIns="548640" tIns="45720" bIns="0" anchor="ctr"/>
          <a:lstStyle>
            <a:lvl1pPr marL="0" indent="0">
              <a:buNone/>
              <a:defRPr sz="2970" b="1">
                <a:solidFill>
                  <a:schemeClr val="bg1"/>
                </a:solidFill>
                <a:latin typeface="Times" pitchFamily="2" charset="0"/>
              </a:defRPr>
            </a:lvl1pPr>
          </a:lstStyle>
          <a:p>
            <a:r>
              <a:rPr lang="en-US" dirty="0"/>
              <a:t>Photo Headline</a:t>
            </a:r>
          </a:p>
        </p:txBody>
      </p:sp>
      <p:sp>
        <p:nvSpPr>
          <p:cNvPr id="16" name="Photo Credit Placeholder">
            <a:extLst>
              <a:ext uri="{FF2B5EF4-FFF2-40B4-BE49-F238E27FC236}">
                <a16:creationId xmlns:a16="http://schemas.microsoft.com/office/drawing/2014/main" id="{322CBD45-9E3B-2945-9D95-A20EEC28DA07}"/>
              </a:ext>
            </a:extLst>
          </p:cNvPr>
          <p:cNvSpPr>
            <a:spLocks noGrp="1"/>
          </p:cNvSpPr>
          <p:nvPr>
            <p:ph type="body" sz="quarter" idx="12" hasCustomPrompt="1"/>
          </p:nvPr>
        </p:nvSpPr>
        <p:spPr>
          <a:xfrm>
            <a:off x="132847" y="7403571"/>
            <a:ext cx="4469476" cy="203232"/>
          </a:xfrm>
          <a:prstGeom prst="rect">
            <a:avLst/>
          </a:prstGeom>
        </p:spPr>
        <p:txBody>
          <a:bodyPr lIns="0" tIns="0" rIns="0" bIns="0" anchor="b"/>
          <a:lstStyle>
            <a:lvl1pPr marL="0" indent="0">
              <a:buFont typeface="Arial" panose="020B0604020202020204" pitchFamily="34" charset="0"/>
              <a:buNone/>
              <a:defRPr sz="907"/>
            </a:lvl1pPr>
          </a:lstStyle>
          <a:p>
            <a:pPr lvl="0"/>
            <a:r>
              <a:rPr lang="en-US" dirty="0"/>
              <a:t>[Photo credit]</a:t>
            </a:r>
          </a:p>
        </p:txBody>
      </p:sp>
    </p:spTree>
    <p:extLst>
      <p:ext uri="{BB962C8B-B14F-4D97-AF65-F5344CB8AC3E}">
        <p14:creationId xmlns:p14="http://schemas.microsoft.com/office/powerpoint/2010/main" val="2044216435"/>
      </p:ext>
    </p:extLst>
  </p:cSld>
  <p:clrMapOvr>
    <a:masterClrMapping/>
  </p:clrMapOvr>
  <p:hf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Photo Full 2">
    <p:spTree>
      <p:nvGrpSpPr>
        <p:cNvPr id="1" name=""/>
        <p:cNvGrpSpPr/>
        <p:nvPr/>
      </p:nvGrpSpPr>
      <p:grpSpPr>
        <a:xfrm>
          <a:off x="0" y="0"/>
          <a:ext cx="0" cy="0"/>
          <a:chOff x="0" y="0"/>
          <a:chExt cx="0" cy="0"/>
        </a:xfrm>
      </p:grpSpPr>
      <p:sp>
        <p:nvSpPr>
          <p:cNvPr id="10" name="Picture Placeholder">
            <a:extLst>
              <a:ext uri="{FF2B5EF4-FFF2-40B4-BE49-F238E27FC236}">
                <a16:creationId xmlns:a16="http://schemas.microsoft.com/office/drawing/2014/main" id="{EE301A61-FFE4-A248-95E6-8A44756678CA}"/>
              </a:ext>
            </a:extLst>
          </p:cNvPr>
          <p:cNvSpPr>
            <a:spLocks noGrp="1"/>
          </p:cNvSpPr>
          <p:nvPr>
            <p:ph type="pic" sz="quarter" idx="10" hasCustomPrompt="1"/>
          </p:nvPr>
        </p:nvSpPr>
        <p:spPr>
          <a:xfrm>
            <a:off x="0" y="0"/>
            <a:ext cx="10058400" cy="7772400"/>
          </a:xfrm>
          <a:prstGeom prst="rect">
            <a:avLst/>
          </a:prstGeom>
        </p:spPr>
        <p:txBody>
          <a:bodyPr/>
          <a:lstStyle>
            <a:lvl1pPr marL="0" indent="0">
              <a:buNone/>
              <a:defRPr/>
            </a:lvl1pPr>
          </a:lstStyle>
          <a:p>
            <a:r>
              <a:rPr lang="en-US" dirty="0"/>
              <a:t>Photo</a:t>
            </a:r>
          </a:p>
        </p:txBody>
      </p:sp>
      <p:sp>
        <p:nvSpPr>
          <p:cNvPr id="3" name="Photo Headline Placeholder">
            <a:extLst>
              <a:ext uri="{FF2B5EF4-FFF2-40B4-BE49-F238E27FC236}">
                <a16:creationId xmlns:a16="http://schemas.microsoft.com/office/drawing/2014/main" id="{513A38EA-FCD7-F844-A8CA-A168FB067694}"/>
              </a:ext>
            </a:extLst>
          </p:cNvPr>
          <p:cNvSpPr>
            <a:spLocks noGrp="1"/>
          </p:cNvSpPr>
          <p:nvPr>
            <p:ph type="body" sz="quarter" idx="13" hasCustomPrompt="1"/>
          </p:nvPr>
        </p:nvSpPr>
        <p:spPr>
          <a:xfrm>
            <a:off x="0" y="6199524"/>
            <a:ext cx="4610100" cy="1036320"/>
          </a:xfrm>
          <a:prstGeom prst="rect">
            <a:avLst/>
          </a:prstGeom>
          <a:gradFill>
            <a:gsLst>
              <a:gs pos="0">
                <a:schemeClr val="accent1">
                  <a:alpha val="75000"/>
                </a:schemeClr>
              </a:gs>
              <a:gs pos="98000">
                <a:schemeClr val="tx2">
                  <a:alpha val="75000"/>
                </a:schemeClr>
              </a:gs>
            </a:gsLst>
            <a:lin ang="0" scaled="1"/>
          </a:gradFill>
        </p:spPr>
        <p:txBody>
          <a:bodyPr lIns="548640" tIns="45720" bIns="0" anchor="ctr"/>
          <a:lstStyle>
            <a:lvl1pPr marL="0" indent="0">
              <a:buNone/>
              <a:defRPr sz="2970" b="1">
                <a:solidFill>
                  <a:schemeClr val="bg1"/>
                </a:solidFill>
                <a:latin typeface="Times" pitchFamily="2" charset="0"/>
              </a:defRPr>
            </a:lvl1pPr>
          </a:lstStyle>
          <a:p>
            <a:r>
              <a:rPr lang="en-US" dirty="0"/>
              <a:t>Photo Headline</a:t>
            </a:r>
          </a:p>
        </p:txBody>
      </p:sp>
      <p:sp>
        <p:nvSpPr>
          <p:cNvPr id="16" name="Photo Credit Placeholder">
            <a:extLst>
              <a:ext uri="{FF2B5EF4-FFF2-40B4-BE49-F238E27FC236}">
                <a16:creationId xmlns:a16="http://schemas.microsoft.com/office/drawing/2014/main" id="{322CBD45-9E3B-2945-9D95-A20EEC28DA07}"/>
              </a:ext>
            </a:extLst>
          </p:cNvPr>
          <p:cNvSpPr>
            <a:spLocks noGrp="1"/>
          </p:cNvSpPr>
          <p:nvPr>
            <p:ph type="body" sz="quarter" idx="12" hasCustomPrompt="1"/>
          </p:nvPr>
        </p:nvSpPr>
        <p:spPr>
          <a:xfrm>
            <a:off x="132847" y="7403571"/>
            <a:ext cx="4469476" cy="203232"/>
          </a:xfrm>
          <a:prstGeom prst="rect">
            <a:avLst/>
          </a:prstGeom>
        </p:spPr>
        <p:txBody>
          <a:bodyPr lIns="0" tIns="0" rIns="0" bIns="0" anchor="b"/>
          <a:lstStyle>
            <a:lvl1pPr marL="0" indent="0">
              <a:buFont typeface="Arial" panose="020B0604020202020204" pitchFamily="34" charset="0"/>
              <a:buNone/>
              <a:defRPr sz="907"/>
            </a:lvl1pPr>
          </a:lstStyle>
          <a:p>
            <a:pPr lvl="0"/>
            <a:r>
              <a:rPr lang="en-US" dirty="0"/>
              <a:t>[Photo credit]</a:t>
            </a:r>
          </a:p>
        </p:txBody>
      </p:sp>
    </p:spTree>
    <p:extLst>
      <p:ext uri="{BB962C8B-B14F-4D97-AF65-F5344CB8AC3E}">
        <p14:creationId xmlns:p14="http://schemas.microsoft.com/office/powerpoint/2010/main" val="2029064318"/>
      </p:ext>
    </p:extLst>
  </p:cSld>
  <p:clrMapOvr>
    <a:masterClrMapping/>
  </p:clrMapOvr>
  <p:hf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Final Slide">
    <p:bg>
      <p:bgRef idx="1001">
        <a:schemeClr val="bg2"/>
      </p:bgRef>
    </p:bg>
    <p:spTree>
      <p:nvGrpSpPr>
        <p:cNvPr id="1" name=""/>
        <p:cNvGrpSpPr/>
        <p:nvPr/>
      </p:nvGrpSpPr>
      <p:grpSpPr>
        <a:xfrm>
          <a:off x="0" y="0"/>
          <a:ext cx="0" cy="0"/>
          <a:chOff x="0" y="0"/>
          <a:chExt cx="0" cy="0"/>
        </a:xfrm>
      </p:grpSpPr>
      <p:grpSp>
        <p:nvGrpSpPr>
          <p:cNvPr id="2" name="Color paths">
            <a:extLst>
              <a:ext uri="{FF2B5EF4-FFF2-40B4-BE49-F238E27FC236}">
                <a16:creationId xmlns:a16="http://schemas.microsoft.com/office/drawing/2014/main" id="{038D1918-C58C-E040-AED2-2E2FF5816C03}"/>
              </a:ext>
              <a:ext uri="{C183D7F6-B498-43B3-948B-1728B52AA6E4}">
                <adec:decorative xmlns:adec="http://schemas.microsoft.com/office/drawing/2017/decorative" val="1"/>
              </a:ext>
            </a:extLst>
          </p:cNvPr>
          <p:cNvGrpSpPr/>
          <p:nvPr/>
        </p:nvGrpSpPr>
        <p:grpSpPr>
          <a:xfrm>
            <a:off x="1048" y="809"/>
            <a:ext cx="10057352" cy="7771591"/>
            <a:chOff x="1270" y="714"/>
            <a:chExt cx="12190730" cy="6857286"/>
          </a:xfrm>
        </p:grpSpPr>
        <p:pic>
          <p:nvPicPr>
            <p:cNvPr id="5" name="Color path 26°">
              <a:extLst>
                <a:ext uri="{FF2B5EF4-FFF2-40B4-BE49-F238E27FC236}">
                  <a16:creationId xmlns:a16="http://schemas.microsoft.com/office/drawing/2014/main" id="{273F8B51-1DEA-FB45-994E-0C7AD040423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p:spPr>
        </p:pic>
        <p:pic>
          <p:nvPicPr>
            <p:cNvPr id="8" name="Color path 45°">
              <a:extLst>
                <a:ext uri="{FF2B5EF4-FFF2-40B4-BE49-F238E27FC236}">
                  <a16:creationId xmlns:a16="http://schemas.microsoft.com/office/drawing/2014/main" id="{0616318A-E615-304C-9925-F337F4A9A0D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270" y="714"/>
              <a:ext cx="12189459" cy="6856571"/>
            </a:xfrm>
            <a:prstGeom prst="rect">
              <a:avLst/>
            </a:prstGeom>
          </p:spPr>
        </p:pic>
      </p:grpSp>
      <p:sp>
        <p:nvSpPr>
          <p:cNvPr id="7" name="Title">
            <a:extLst>
              <a:ext uri="{FF2B5EF4-FFF2-40B4-BE49-F238E27FC236}">
                <a16:creationId xmlns:a16="http://schemas.microsoft.com/office/drawing/2014/main" id="{ABE1E527-BFFA-F44B-94D0-1379A9E41A6D}"/>
              </a:ext>
            </a:extLst>
          </p:cNvPr>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Final Thoughts</a:t>
            </a:r>
          </a:p>
        </p:txBody>
      </p:sp>
      <p:pic>
        <p:nvPicPr>
          <p:cNvPr id="3" name="CRS logo-tagline English" descr="Catholic Relief Services logo with tagline: Faith. Action. Results.">
            <a:extLst>
              <a:ext uri="{FF2B5EF4-FFF2-40B4-BE49-F238E27FC236}">
                <a16:creationId xmlns:a16="http://schemas.microsoft.com/office/drawing/2014/main" id="{14D83F39-2C1E-C54F-9ECE-87F1E23FFDF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783141" y="5061930"/>
            <a:ext cx="2492119" cy="1443651"/>
          </a:xfrm>
          <a:prstGeom prst="rect">
            <a:avLst/>
          </a:prstGeom>
        </p:spPr>
      </p:pic>
    </p:spTree>
    <p:extLst>
      <p:ext uri="{BB962C8B-B14F-4D97-AF65-F5344CB8AC3E}">
        <p14:creationId xmlns:p14="http://schemas.microsoft.com/office/powerpoint/2010/main" val="272077253"/>
      </p:ext>
    </p:extLst>
  </p:cSld>
  <p:clrMapOvr>
    <a:overrideClrMapping bg1="dk1" tx1="lt1" bg2="dk2" tx2="lt2" accent1="accent1" accent2="accent2" accent3="accent3" accent4="accent4" accent5="accent5" accent6="accent6" hlink="hlink" folHlink="folHlink"/>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7A7BFC3-7204-4635-846E-73D07BA79503}"/>
              </a:ext>
            </a:extLst>
          </p:cNvPr>
          <p:cNvSpPr>
            <a:spLocks noGrp="1"/>
          </p:cNvSpPr>
          <p:nvPr>
            <p:ph type="title"/>
          </p:nvPr>
        </p:nvSpPr>
        <p:spPr/>
        <p:txBody>
          <a:bodyPr/>
          <a:lstStyle/>
          <a:p>
            <a:r>
              <a:rPr lang="en-US"/>
              <a:t>Click to edit Master title style</a:t>
            </a:r>
          </a:p>
        </p:txBody>
      </p:sp>
      <p:sp>
        <p:nvSpPr>
          <p:cNvPr id="4" name="Content Placeholder Left">
            <a:extLst>
              <a:ext uri="{FF2B5EF4-FFF2-40B4-BE49-F238E27FC236}">
                <a16:creationId xmlns:a16="http://schemas.microsoft.com/office/drawing/2014/main" id="{AAF70431-3AE9-442D-A11C-19B09BDE1A7F}"/>
              </a:ext>
            </a:extLst>
          </p:cNvPr>
          <p:cNvSpPr>
            <a:spLocks noGrp="1"/>
          </p:cNvSpPr>
          <p:nvPr>
            <p:ph sz="quarter" idx="10"/>
          </p:nvPr>
        </p:nvSpPr>
        <p:spPr>
          <a:xfrm>
            <a:off x="691515" y="1675399"/>
            <a:ext cx="4229499" cy="54100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Right">
            <a:extLst>
              <a:ext uri="{FF2B5EF4-FFF2-40B4-BE49-F238E27FC236}">
                <a16:creationId xmlns:a16="http://schemas.microsoft.com/office/drawing/2014/main" id="{1ED28491-2619-4F62-8651-7226A0B97A81}"/>
              </a:ext>
            </a:extLst>
          </p:cNvPr>
          <p:cNvSpPr>
            <a:spLocks noGrp="1"/>
          </p:cNvSpPr>
          <p:nvPr>
            <p:ph sz="quarter" idx="11"/>
          </p:nvPr>
        </p:nvSpPr>
        <p:spPr>
          <a:xfrm>
            <a:off x="5137387" y="1675399"/>
            <a:ext cx="4229499" cy="54100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a:extLst>
              <a:ext uri="{FF2B5EF4-FFF2-40B4-BE49-F238E27FC236}">
                <a16:creationId xmlns:a16="http://schemas.microsoft.com/office/drawing/2014/main" id="{4ABA6732-34C2-4A61-91AC-D0E7BC9DE767}"/>
              </a:ext>
            </a:extLst>
          </p:cNvPr>
          <p:cNvSpPr>
            <a:spLocks noGrp="1"/>
          </p:cNvSpPr>
          <p:nvPr>
            <p:ph type="sldNum" sz="quarter" idx="12"/>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782151017"/>
      </p:ext>
    </p:extLst>
  </p:cSld>
  <p:clrMapOvr>
    <a:masterClrMapping/>
  </p:clrMapOvr>
  <p:hf hdr="0" ftr="0" dt="0"/>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p:cSld name="Final Slide_French">
    <p:bg>
      <p:bgRef idx="1001">
        <a:schemeClr val="bg2"/>
      </p:bgRef>
    </p:bg>
    <p:spTree>
      <p:nvGrpSpPr>
        <p:cNvPr id="1" name=""/>
        <p:cNvGrpSpPr/>
        <p:nvPr/>
      </p:nvGrpSpPr>
      <p:grpSpPr>
        <a:xfrm>
          <a:off x="0" y="0"/>
          <a:ext cx="0" cy="0"/>
          <a:chOff x="0" y="0"/>
          <a:chExt cx="0" cy="0"/>
        </a:xfrm>
      </p:grpSpPr>
      <p:grpSp>
        <p:nvGrpSpPr>
          <p:cNvPr id="2" name="Color paths">
            <a:extLst>
              <a:ext uri="{FF2B5EF4-FFF2-40B4-BE49-F238E27FC236}">
                <a16:creationId xmlns:a16="http://schemas.microsoft.com/office/drawing/2014/main" id="{96FE90CD-AF23-FD47-8B62-21C8E558DAA8}"/>
              </a:ext>
              <a:ext uri="{C183D7F6-B498-43B3-948B-1728B52AA6E4}">
                <adec:decorative xmlns:adec="http://schemas.microsoft.com/office/drawing/2017/decorative" val="1"/>
              </a:ext>
            </a:extLst>
          </p:cNvPr>
          <p:cNvGrpSpPr/>
          <p:nvPr/>
        </p:nvGrpSpPr>
        <p:grpSpPr>
          <a:xfrm>
            <a:off x="1048" y="809"/>
            <a:ext cx="10057352" cy="7771591"/>
            <a:chOff x="1270" y="714"/>
            <a:chExt cx="12190730" cy="6857286"/>
          </a:xfrm>
        </p:grpSpPr>
        <p:pic>
          <p:nvPicPr>
            <p:cNvPr id="5" name="Color path 26°">
              <a:extLst>
                <a:ext uri="{FF2B5EF4-FFF2-40B4-BE49-F238E27FC236}">
                  <a16:creationId xmlns:a16="http://schemas.microsoft.com/office/drawing/2014/main" id="{BDBEBFEE-7D96-7440-9EAE-B80D0F84110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p:spPr>
        </p:pic>
        <p:pic>
          <p:nvPicPr>
            <p:cNvPr id="8" name="Color path 45°">
              <a:extLst>
                <a:ext uri="{FF2B5EF4-FFF2-40B4-BE49-F238E27FC236}">
                  <a16:creationId xmlns:a16="http://schemas.microsoft.com/office/drawing/2014/main" id="{F16B3D8C-0C09-5A4B-B289-1C7817950CD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270" y="714"/>
              <a:ext cx="12189459" cy="6856571"/>
            </a:xfrm>
            <a:prstGeom prst="rect">
              <a:avLst/>
            </a:prstGeom>
          </p:spPr>
        </p:pic>
      </p:grpSp>
      <p:sp>
        <p:nvSpPr>
          <p:cNvPr id="7" name="Title">
            <a:extLst>
              <a:ext uri="{FF2B5EF4-FFF2-40B4-BE49-F238E27FC236}">
                <a16:creationId xmlns:a16="http://schemas.microsoft.com/office/drawing/2014/main" id="{ABE1E527-BFFA-F44B-94D0-1379A9E41A6D}"/>
              </a:ext>
            </a:extLst>
          </p:cNvPr>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Final Thoughts</a:t>
            </a:r>
          </a:p>
        </p:txBody>
      </p:sp>
      <p:pic>
        <p:nvPicPr>
          <p:cNvPr id="3" name="CRS logo-tagline French" descr="Catholic Relief Services logo with tagline: Foi. Action. Resultats.">
            <a:extLst>
              <a:ext uri="{FF2B5EF4-FFF2-40B4-BE49-F238E27FC236}">
                <a16:creationId xmlns:a16="http://schemas.microsoft.com/office/drawing/2014/main" id="{14D83F39-2C1E-C54F-9ECE-87F1E23FFDFA}"/>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3682632" y="5062553"/>
            <a:ext cx="2693137" cy="1438758"/>
          </a:xfrm>
          <a:prstGeom prst="rect">
            <a:avLst/>
          </a:prstGeom>
        </p:spPr>
      </p:pic>
    </p:spTree>
    <p:extLst>
      <p:ext uri="{BB962C8B-B14F-4D97-AF65-F5344CB8AC3E}">
        <p14:creationId xmlns:p14="http://schemas.microsoft.com/office/powerpoint/2010/main" val="384579910"/>
      </p:ext>
    </p:extLst>
  </p:cSld>
  <p:clrMapOvr>
    <a:overrideClrMapping bg1="dk1" tx1="lt1" bg2="dk2" tx2="lt2" accent1="accent1" accent2="accent2" accent3="accent3" accent4="accent4" accent5="accent5" accent6="accent6" hlink="hlink" folHlink="folHlink"/>
  </p:clrMapOvr>
  <p:hf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p:cSld name="Final Slide_Spanish">
    <p:bg>
      <p:bgRef idx="1001">
        <a:schemeClr val="bg2"/>
      </p:bgRef>
    </p:bg>
    <p:spTree>
      <p:nvGrpSpPr>
        <p:cNvPr id="1" name=""/>
        <p:cNvGrpSpPr/>
        <p:nvPr/>
      </p:nvGrpSpPr>
      <p:grpSpPr>
        <a:xfrm>
          <a:off x="0" y="0"/>
          <a:ext cx="0" cy="0"/>
          <a:chOff x="0" y="0"/>
          <a:chExt cx="0" cy="0"/>
        </a:xfrm>
      </p:grpSpPr>
      <p:grpSp>
        <p:nvGrpSpPr>
          <p:cNvPr id="2" name="Color paths">
            <a:extLst>
              <a:ext uri="{FF2B5EF4-FFF2-40B4-BE49-F238E27FC236}">
                <a16:creationId xmlns:a16="http://schemas.microsoft.com/office/drawing/2014/main" id="{FDE9A328-7B35-DF47-818B-1DD7FB3A4C08}"/>
              </a:ext>
              <a:ext uri="{C183D7F6-B498-43B3-948B-1728B52AA6E4}">
                <adec:decorative xmlns:adec="http://schemas.microsoft.com/office/drawing/2017/decorative" val="1"/>
              </a:ext>
            </a:extLst>
          </p:cNvPr>
          <p:cNvGrpSpPr/>
          <p:nvPr/>
        </p:nvGrpSpPr>
        <p:grpSpPr>
          <a:xfrm>
            <a:off x="1048" y="809"/>
            <a:ext cx="10057352" cy="7771591"/>
            <a:chOff x="1270" y="714"/>
            <a:chExt cx="12190730" cy="6857286"/>
          </a:xfrm>
        </p:grpSpPr>
        <p:pic>
          <p:nvPicPr>
            <p:cNvPr id="5" name="Color path 26°">
              <a:extLst>
                <a:ext uri="{FF2B5EF4-FFF2-40B4-BE49-F238E27FC236}">
                  <a16:creationId xmlns:a16="http://schemas.microsoft.com/office/drawing/2014/main" id="{099421EE-A199-9E44-B250-1DBC4B1D493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p:spPr>
        </p:pic>
        <p:pic>
          <p:nvPicPr>
            <p:cNvPr id="6" name="Color path 45°">
              <a:extLst>
                <a:ext uri="{FF2B5EF4-FFF2-40B4-BE49-F238E27FC236}">
                  <a16:creationId xmlns:a16="http://schemas.microsoft.com/office/drawing/2014/main" id="{43C5223C-21BC-844F-A509-90C9762C0458}"/>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270" y="714"/>
              <a:ext cx="12189459" cy="6856571"/>
            </a:xfrm>
            <a:prstGeom prst="rect">
              <a:avLst/>
            </a:prstGeom>
          </p:spPr>
        </p:pic>
      </p:grpSp>
      <p:sp>
        <p:nvSpPr>
          <p:cNvPr id="7" name="Title">
            <a:extLst>
              <a:ext uri="{FF2B5EF4-FFF2-40B4-BE49-F238E27FC236}">
                <a16:creationId xmlns:a16="http://schemas.microsoft.com/office/drawing/2014/main" id="{ABE1E527-BFFA-F44B-94D0-1379A9E41A6D}"/>
              </a:ext>
            </a:extLst>
          </p:cNvPr>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Final Thoughts</a:t>
            </a:r>
          </a:p>
        </p:txBody>
      </p:sp>
      <p:pic>
        <p:nvPicPr>
          <p:cNvPr id="3" name="CRS logo-tagline Spanish" descr="Catholic Relief Services logo with tagline: Fe. Accion. Resultados.">
            <a:extLst>
              <a:ext uri="{FF2B5EF4-FFF2-40B4-BE49-F238E27FC236}">
                <a16:creationId xmlns:a16="http://schemas.microsoft.com/office/drawing/2014/main" id="{14D83F39-2C1E-C54F-9ECE-87F1E23FFDFA}"/>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3592106" y="5048643"/>
            <a:ext cx="2874188" cy="1439514"/>
          </a:xfrm>
          <a:prstGeom prst="rect">
            <a:avLst/>
          </a:prstGeom>
        </p:spPr>
      </p:pic>
    </p:spTree>
    <p:extLst>
      <p:ext uri="{BB962C8B-B14F-4D97-AF65-F5344CB8AC3E}">
        <p14:creationId xmlns:p14="http://schemas.microsoft.com/office/powerpoint/2010/main" val="152125169"/>
      </p:ext>
    </p:extLst>
  </p:cSld>
  <p:clrMapOvr>
    <a:overrideClrMapping bg1="dk1" tx1="lt1" bg2="dk2" tx2="lt2" accent1="accent1" accent2="accent2" accent3="accent3" accent4="accent4" accent5="accent5" accent6="accent6" hlink="hlink" folHlink="folHlink"/>
  </p:clrMapOvr>
  <p:hf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Content Slide 1">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24817E9-D6A2-B045-8BB8-03114C60E856}"/>
              </a:ext>
            </a:extLst>
          </p:cNvPr>
          <p:cNvPicPr>
            <a:picLocks noChangeAspect="1"/>
          </p:cNvPicPr>
          <p:nvPr/>
        </p:nvPicPr>
        <p:blipFill>
          <a:blip r:embed="rId2"/>
          <a:srcRect/>
          <a:stretch/>
        </p:blipFill>
        <p:spPr>
          <a:xfrm>
            <a:off x="0" y="0"/>
            <a:ext cx="10058400" cy="7772400"/>
          </a:xfrm>
          <a:prstGeom prst="rect">
            <a:avLst/>
          </a:prstGeom>
        </p:spPr>
      </p:pic>
      <p:sp>
        <p:nvSpPr>
          <p:cNvPr id="3" name="Content Placeholder 2"/>
          <p:cNvSpPr>
            <a:spLocks noGrp="1"/>
          </p:cNvSpPr>
          <p:nvPr>
            <p:ph idx="1"/>
          </p:nvPr>
        </p:nvSpPr>
        <p:spPr>
          <a:xfrm>
            <a:off x="691515" y="1682627"/>
            <a:ext cx="8675370" cy="531793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1">
            <a:extLst>
              <a:ext uri="{FF2B5EF4-FFF2-40B4-BE49-F238E27FC236}">
                <a16:creationId xmlns:a16="http://schemas.microsoft.com/office/drawing/2014/main" id="{3DB9AC2D-6418-264F-9387-DC4FF03C15DC}"/>
              </a:ext>
            </a:extLst>
          </p:cNvPr>
          <p:cNvSpPr>
            <a:spLocks noGrp="1"/>
          </p:cNvSpPr>
          <p:nvPr>
            <p:ph type="title" hasCustomPrompt="1"/>
          </p:nvPr>
        </p:nvSpPr>
        <p:spPr>
          <a:xfrm>
            <a:off x="692825" y="413810"/>
            <a:ext cx="8675370" cy="1168530"/>
          </a:xfrm>
          <a:prstGeom prst="rect">
            <a:avLst/>
          </a:prstGeom>
        </p:spPr>
        <p:txBody>
          <a:bodyPr anchor="b">
            <a:normAutofit/>
          </a:bodyPr>
          <a:lstStyle>
            <a:lvl1pPr>
              <a:defRPr sz="2970" b="1" i="0" baseline="0">
                <a:solidFill>
                  <a:schemeClr val="tx2"/>
                </a:solidFill>
                <a:latin typeface="Times" pitchFamily="2" charset="0"/>
              </a:defRPr>
            </a:lvl1pPr>
          </a:lstStyle>
          <a:p>
            <a:r>
              <a:rPr lang="en-US" dirty="0"/>
              <a:t>Insert slide header</a:t>
            </a:r>
          </a:p>
        </p:txBody>
      </p:sp>
    </p:spTree>
    <p:extLst>
      <p:ext uri="{BB962C8B-B14F-4D97-AF65-F5344CB8AC3E}">
        <p14:creationId xmlns:p14="http://schemas.microsoft.com/office/powerpoint/2010/main" val="3397564106"/>
      </p:ext>
    </p:extLst>
  </p:cSld>
  <p:clrMapOvr>
    <a:masterClrMapping/>
  </p:clrMapOvr>
  <p:hf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itle">
  <p:cSld name="1_Title Slide">
    <p:bg>
      <p:bgRef idx="1001">
        <a:schemeClr val="bg2"/>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8431C2D-FF90-4C45-971A-C5E979C77D4F}"/>
              </a:ext>
            </a:extLst>
          </p:cNvPr>
          <p:cNvPicPr>
            <a:picLocks noChangeAspect="1"/>
          </p:cNvPicPr>
          <p:nvPr/>
        </p:nvPicPr>
        <p:blipFill>
          <a:blip r:embed="rId2"/>
          <a:srcRect/>
          <a:stretch/>
        </p:blipFill>
        <p:spPr>
          <a:xfrm>
            <a:off x="0" y="0"/>
            <a:ext cx="10058400" cy="7772400"/>
          </a:xfrm>
          <a:prstGeom prst="rect">
            <a:avLst/>
          </a:prstGeom>
        </p:spPr>
      </p:pic>
      <p:sp>
        <p:nvSpPr>
          <p:cNvPr id="2" name="Title 1"/>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latin typeface="Times" pitchFamily="2" charset="0"/>
              </a:defRPr>
            </a:lvl1pPr>
          </a:lstStyle>
          <a:p>
            <a:r>
              <a:rPr lang="en-US" dirty="0"/>
              <a:t>Insert </a:t>
            </a:r>
            <a:r>
              <a:rPr lang="en-US" dirty="0" err="1"/>
              <a:t>Powerpoint</a:t>
            </a:r>
            <a:r>
              <a:rPr lang="en-US" dirty="0"/>
              <a:t> Title</a:t>
            </a:r>
          </a:p>
        </p:txBody>
      </p:sp>
      <p:sp>
        <p:nvSpPr>
          <p:cNvPr id="3" name="Subtitle 2"/>
          <p:cNvSpPr>
            <a:spLocks noGrp="1"/>
          </p:cNvSpPr>
          <p:nvPr>
            <p:ph type="subTitle" idx="1" hasCustomPrompt="1"/>
          </p:nvPr>
        </p:nvSpPr>
        <p:spPr>
          <a:xfrm>
            <a:off x="1257300" y="4561468"/>
            <a:ext cx="7543800" cy="1876530"/>
          </a:xfrm>
          <a:prstGeom prst="rect">
            <a:avLst/>
          </a:prstGeom>
        </p:spPr>
        <p:txBody>
          <a:bodyPr>
            <a:normAutofit/>
          </a:bodyPr>
          <a:lstStyle>
            <a:lvl1pPr marL="0" indent="0" algn="ctr">
              <a:buNone/>
              <a:defRPr sz="2723"/>
            </a:lvl1pPr>
            <a:lvl2pPr marL="377190" indent="0" algn="ctr">
              <a:buNone/>
              <a:defRPr sz="1650"/>
            </a:lvl2pPr>
            <a:lvl3pPr marL="754380" indent="0" algn="ctr">
              <a:buNone/>
              <a:defRPr sz="1485"/>
            </a:lvl3pPr>
            <a:lvl4pPr marL="1131570" indent="0" algn="ctr">
              <a:buNone/>
              <a:defRPr sz="1320"/>
            </a:lvl4pPr>
            <a:lvl5pPr marL="1508760" indent="0" algn="ctr">
              <a:buNone/>
              <a:defRPr sz="1320"/>
            </a:lvl5pPr>
            <a:lvl6pPr marL="1885950" indent="0" algn="ctr">
              <a:buNone/>
              <a:defRPr sz="1320"/>
            </a:lvl6pPr>
            <a:lvl7pPr marL="2263140" indent="0" algn="ctr">
              <a:buNone/>
              <a:defRPr sz="1320"/>
            </a:lvl7pPr>
            <a:lvl8pPr marL="2640330" indent="0" algn="ctr">
              <a:buNone/>
              <a:defRPr sz="1320"/>
            </a:lvl8pPr>
            <a:lvl9pPr marL="3017520" indent="0" algn="ctr">
              <a:buNone/>
              <a:defRPr sz="1320"/>
            </a:lvl9pPr>
          </a:lstStyle>
          <a:p>
            <a:r>
              <a:rPr lang="en-US" dirty="0"/>
              <a:t>Insert </a:t>
            </a:r>
            <a:r>
              <a:rPr lang="en-US" dirty="0" err="1"/>
              <a:t>Powerpoint</a:t>
            </a:r>
            <a:r>
              <a:rPr lang="en-US" dirty="0"/>
              <a:t> Subtitle</a:t>
            </a:r>
          </a:p>
        </p:txBody>
      </p:sp>
    </p:spTree>
    <p:extLst>
      <p:ext uri="{BB962C8B-B14F-4D97-AF65-F5344CB8AC3E}">
        <p14:creationId xmlns:p14="http://schemas.microsoft.com/office/powerpoint/2010/main" val="2733958795"/>
      </p:ext>
    </p:extLst>
  </p:cSld>
  <p:clrMapOvr>
    <a:overrideClrMapping bg1="dk1" tx1="lt1" bg2="dk2" tx2="lt2" accent1="accent1" accent2="accent2" accent3="accent3" accent4="accent4" accent5="accent5" accent6="accent6" hlink="hlink" folHlink="folHlink"/>
  </p:clrMapOvr>
  <p:hf hdr="0" ftr="0" dt="0"/>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Slide Number Placeholder 5"/>
          <p:cNvSpPr txBox="1">
            <a:spLocks/>
          </p:cNvSpPr>
          <p:nvPr userDrawn="1"/>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119480358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p:cSld name="Title Slide">
    <p:bg>
      <p:bgRef idx="1001">
        <a:schemeClr val="bg2"/>
      </p:bgRef>
    </p:bg>
    <p:spTree>
      <p:nvGrpSpPr>
        <p:cNvPr id="1" name=""/>
        <p:cNvGrpSpPr/>
        <p:nvPr/>
      </p:nvGrpSpPr>
      <p:grpSpPr>
        <a:xfrm>
          <a:off x="0" y="0"/>
          <a:ext cx="0" cy="0"/>
          <a:chOff x="0" y="0"/>
          <a:chExt cx="0" cy="0"/>
        </a:xfrm>
      </p:grpSpPr>
      <p:grpSp>
        <p:nvGrpSpPr>
          <p:cNvPr id="4" name="Color paths">
            <a:extLst>
              <a:ext uri="{FF2B5EF4-FFF2-40B4-BE49-F238E27FC236}">
                <a16:creationId xmlns:a16="http://schemas.microsoft.com/office/drawing/2014/main" id="{4CCB5A69-D042-B146-AAD0-F88380967A46}"/>
              </a:ext>
              <a:ext uri="{C183D7F6-B498-43B3-948B-1728B52AA6E4}">
                <adec:decorative xmlns:adec="http://schemas.microsoft.com/office/drawing/2017/decorative" val="1"/>
              </a:ext>
            </a:extLst>
          </p:cNvPr>
          <p:cNvGrpSpPr/>
          <p:nvPr/>
        </p:nvGrpSpPr>
        <p:grpSpPr>
          <a:xfrm>
            <a:off x="1048" y="1620"/>
            <a:ext cx="10057352" cy="7770780"/>
            <a:chOff x="1270" y="1429"/>
            <a:chExt cx="12190730" cy="6856571"/>
          </a:xfrm>
        </p:grpSpPr>
        <p:pic>
          <p:nvPicPr>
            <p:cNvPr id="9" name="Color path 26°">
              <a:extLst>
                <a:ext uri="{FF2B5EF4-FFF2-40B4-BE49-F238E27FC236}">
                  <a16:creationId xmlns:a16="http://schemas.microsoft.com/office/drawing/2014/main" id="{64C5C0FA-2468-7747-9CAB-9F345D517C6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a:ln>
              <a:noFill/>
            </a:ln>
          </p:spPr>
        </p:pic>
        <p:pic>
          <p:nvPicPr>
            <p:cNvPr id="7" name="Color path 45°">
              <a:extLst>
                <a:ext uri="{FF2B5EF4-FFF2-40B4-BE49-F238E27FC236}">
                  <a16:creationId xmlns:a16="http://schemas.microsoft.com/office/drawing/2014/main" id="{78431C2D-FF90-4C45-971A-C5E979C77D4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270" y="1429"/>
              <a:ext cx="12189459" cy="6856571"/>
            </a:xfrm>
            <a:prstGeom prst="rect">
              <a:avLst/>
            </a:prstGeom>
            <a:ln>
              <a:noFill/>
            </a:ln>
          </p:spPr>
        </p:pic>
      </p:grpSp>
      <p:sp>
        <p:nvSpPr>
          <p:cNvPr id="2" name="Title"/>
          <p:cNvSpPr>
            <a:spLocks noGrp="1"/>
          </p:cNvSpPr>
          <p:nvPr>
            <p:ph type="ctrTitle" hasCustomPrompt="1"/>
          </p:nvPr>
        </p:nvSpPr>
        <p:spPr>
          <a:xfrm>
            <a:off x="1257300" y="2159290"/>
            <a:ext cx="7543800" cy="229782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a:t>
            </a:r>
            <a:r>
              <a:rPr lang="en-US" dirty="0" err="1"/>
              <a:t>Powerpoint</a:t>
            </a:r>
            <a:r>
              <a:rPr lang="en-US" dirty="0"/>
              <a:t> Title</a:t>
            </a:r>
          </a:p>
        </p:txBody>
      </p:sp>
      <p:sp>
        <p:nvSpPr>
          <p:cNvPr id="3" name="Subtitle Placeholder"/>
          <p:cNvSpPr>
            <a:spLocks noGrp="1"/>
          </p:cNvSpPr>
          <p:nvPr>
            <p:ph type="subTitle" idx="1" hasCustomPrompt="1"/>
          </p:nvPr>
        </p:nvSpPr>
        <p:spPr>
          <a:xfrm>
            <a:off x="1257300" y="4561468"/>
            <a:ext cx="7543800" cy="1876530"/>
          </a:xfrm>
          <a:prstGeom prst="rect">
            <a:avLst/>
          </a:prstGeom>
        </p:spPr>
        <p:txBody>
          <a:bodyPr>
            <a:normAutofit/>
          </a:bodyPr>
          <a:lstStyle>
            <a:lvl1pPr marL="0" indent="0" algn="ctr">
              <a:buNone/>
              <a:defRPr sz="2723"/>
            </a:lvl1pPr>
            <a:lvl2pPr marL="282893" indent="0" algn="ctr">
              <a:buNone/>
              <a:defRPr sz="1238"/>
            </a:lvl2pPr>
            <a:lvl3pPr marL="565785" indent="0" algn="ctr">
              <a:buNone/>
              <a:defRPr sz="1114"/>
            </a:lvl3pPr>
            <a:lvl4pPr marL="848678" indent="0" algn="ctr">
              <a:buNone/>
              <a:defRPr sz="990"/>
            </a:lvl4pPr>
            <a:lvl5pPr marL="1131570" indent="0" algn="ctr">
              <a:buNone/>
              <a:defRPr sz="990"/>
            </a:lvl5pPr>
            <a:lvl6pPr marL="1414463" indent="0" algn="ctr">
              <a:buNone/>
              <a:defRPr sz="990"/>
            </a:lvl6pPr>
            <a:lvl7pPr marL="1697355" indent="0" algn="ctr">
              <a:buNone/>
              <a:defRPr sz="990"/>
            </a:lvl7pPr>
            <a:lvl8pPr marL="1980248" indent="0" algn="ctr">
              <a:buNone/>
              <a:defRPr sz="990"/>
            </a:lvl8pPr>
            <a:lvl9pPr marL="2263140" indent="0" algn="ctr">
              <a:buNone/>
              <a:defRPr sz="990"/>
            </a:lvl9pPr>
          </a:lstStyle>
          <a:p>
            <a:r>
              <a:rPr lang="en-US" dirty="0"/>
              <a:t>Insert </a:t>
            </a:r>
            <a:r>
              <a:rPr lang="en-US" dirty="0" err="1"/>
              <a:t>Powerpoint</a:t>
            </a:r>
            <a:r>
              <a:rPr lang="en-US" dirty="0"/>
              <a:t> Subtitle</a:t>
            </a:r>
          </a:p>
        </p:txBody>
      </p:sp>
      <p:sp>
        <p:nvSpPr>
          <p:cNvPr id="8" name="Copyright">
            <a:extLst>
              <a:ext uri="{FF2B5EF4-FFF2-40B4-BE49-F238E27FC236}">
                <a16:creationId xmlns:a16="http://schemas.microsoft.com/office/drawing/2014/main" id="{0C3282DF-6568-B24B-A424-4F01299F1441}"/>
              </a:ext>
            </a:extLst>
          </p:cNvPr>
          <p:cNvSpPr>
            <a:spLocks noGrp="1"/>
          </p:cNvSpPr>
          <p:nvPr>
            <p:ph type="body" sz="quarter" idx="12" hasCustomPrompt="1"/>
          </p:nvPr>
        </p:nvSpPr>
        <p:spPr>
          <a:xfrm>
            <a:off x="132847" y="7403571"/>
            <a:ext cx="4469476" cy="203232"/>
          </a:xfrm>
          <a:prstGeom prst="rect">
            <a:avLst/>
          </a:prstGeom>
        </p:spPr>
        <p:txBody>
          <a:bodyPr lIns="0" tIns="0" rIns="0" bIns="0" anchor="b">
            <a:normAutofit/>
          </a:bodyPr>
          <a:lstStyle>
            <a:lvl1pPr marL="0" indent="0">
              <a:buFont typeface="Arial" panose="020B0604020202020204" pitchFamily="34" charset="0"/>
              <a:buNone/>
              <a:defRPr sz="413"/>
            </a:lvl1pPr>
          </a:lstStyle>
          <a:p>
            <a:pPr lvl="0"/>
            <a:r>
              <a:rPr lang="en-US" dirty="0"/>
              <a:t>©2021 Catholic Relief Services. All Rights Reserved.    21MK-328766M</a:t>
            </a:r>
          </a:p>
        </p:txBody>
      </p:sp>
      <p:pic>
        <p:nvPicPr>
          <p:cNvPr id="5" name="CRS logo" descr="Catholic Relief Services logo">
            <a:extLst>
              <a:ext uri="{FF2B5EF4-FFF2-40B4-BE49-F238E27FC236}">
                <a16:creationId xmlns:a16="http://schemas.microsoft.com/office/drawing/2014/main" id="{3B24F34D-8588-9344-A8AB-247F20B6A2C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76189" y="760667"/>
            <a:ext cx="1288733" cy="1147468"/>
          </a:xfrm>
          <a:prstGeom prst="rect">
            <a:avLst/>
          </a:prstGeom>
        </p:spPr>
      </p:pic>
    </p:spTree>
    <p:extLst>
      <p:ext uri="{BB962C8B-B14F-4D97-AF65-F5344CB8AC3E}">
        <p14:creationId xmlns:p14="http://schemas.microsoft.com/office/powerpoint/2010/main" val="1872810020"/>
      </p:ext>
    </p:extLst>
  </p:cSld>
  <p:clrMapOvr>
    <a:overrideClrMapping bg1="dk1" tx1="lt1" bg2="dk2" tx2="lt2" accent1="accent1" accent2="accent2" accent3="accent3" accent4="accent4" accent5="accent5" accent6="accent6" hlink="hlink" folHlink="folHlink"/>
  </p:clrMapOvr>
  <p:hf hdr="0" ftr="0" dt="0"/>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Title">
            <a:extLst>
              <a:ext uri="{FF2B5EF4-FFF2-40B4-BE49-F238E27FC236}">
                <a16:creationId xmlns:a16="http://schemas.microsoft.com/office/drawing/2014/main" id="{1A3573D6-67C1-4882-B852-2AE4A3917E45}"/>
              </a:ext>
            </a:extLst>
          </p:cNvPr>
          <p:cNvSpPr>
            <a:spLocks noGrp="1"/>
          </p:cNvSpPr>
          <p:nvPr>
            <p:ph type="title"/>
          </p:nvPr>
        </p:nvSpPr>
        <p:spPr/>
        <p:txBody>
          <a:bodyPr/>
          <a:lstStyle/>
          <a:p>
            <a:r>
              <a:rPr lang="en-US"/>
              <a:t>Click to edit Master title style</a:t>
            </a:r>
          </a:p>
        </p:txBody>
      </p:sp>
      <p:sp>
        <p:nvSpPr>
          <p:cNvPr id="3" name="Content Placeholder"/>
          <p:cNvSpPr>
            <a:spLocks noGrp="1"/>
          </p:cNvSpPr>
          <p:nvPr>
            <p:ph idx="1"/>
          </p:nvPr>
        </p:nvSpPr>
        <p:spPr>
          <a:xfrm>
            <a:off x="691515" y="1682627"/>
            <a:ext cx="8675370" cy="531793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Slide Number Placeholder">
            <a:extLst>
              <a:ext uri="{FF2B5EF4-FFF2-40B4-BE49-F238E27FC236}">
                <a16:creationId xmlns:a16="http://schemas.microsoft.com/office/drawing/2014/main" id="{C8EC5A25-6797-4F64-B7CD-7836193D3B04}"/>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305301871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grpSp>
        <p:nvGrpSpPr>
          <p:cNvPr id="4" name="Color paths">
            <a:extLst>
              <a:ext uri="{FF2B5EF4-FFF2-40B4-BE49-F238E27FC236}">
                <a16:creationId xmlns:a16="http://schemas.microsoft.com/office/drawing/2014/main" id="{A32172B4-16BD-E740-96FA-8A49CF6FF411}"/>
              </a:ext>
              <a:ext uri="{C183D7F6-B498-43B3-948B-1728B52AA6E4}">
                <adec:decorative xmlns:adec="http://schemas.microsoft.com/office/drawing/2017/decorative" val="1"/>
              </a:ext>
            </a:extLst>
          </p:cNvPr>
          <p:cNvGrpSpPr/>
          <p:nvPr/>
        </p:nvGrpSpPr>
        <p:grpSpPr>
          <a:xfrm>
            <a:off x="1" y="0"/>
            <a:ext cx="10057351" cy="7772400"/>
            <a:chOff x="0" y="0"/>
            <a:chExt cx="12190729" cy="6858000"/>
          </a:xfrm>
        </p:grpSpPr>
        <p:pic>
          <p:nvPicPr>
            <p:cNvPr id="7" name="Color path 26°">
              <a:extLst>
                <a:ext uri="{FF2B5EF4-FFF2-40B4-BE49-F238E27FC236}">
                  <a16:creationId xmlns:a16="http://schemas.microsoft.com/office/drawing/2014/main" id="{035F2C82-4D06-7443-8D2C-5E8360FF957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0" y="0"/>
              <a:ext cx="12189459" cy="6856570"/>
            </a:xfrm>
            <a:prstGeom prst="rect">
              <a:avLst/>
            </a:prstGeom>
          </p:spPr>
        </p:pic>
        <p:pic>
          <p:nvPicPr>
            <p:cNvPr id="5" name="Color path 45°">
              <a:extLst>
                <a:ext uri="{FF2B5EF4-FFF2-40B4-BE49-F238E27FC236}">
                  <a16:creationId xmlns:a16="http://schemas.microsoft.com/office/drawing/2014/main" id="{095BDDDB-21A7-1643-8CB2-B16F42CBB8E4}"/>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270" y="1429"/>
              <a:ext cx="12189459" cy="6856571"/>
            </a:xfrm>
            <a:prstGeom prst="rect">
              <a:avLst/>
            </a:prstGeom>
          </p:spPr>
        </p:pic>
      </p:grpSp>
      <p:sp>
        <p:nvSpPr>
          <p:cNvPr id="2" name="Title"/>
          <p:cNvSpPr>
            <a:spLocks noGrp="1"/>
          </p:cNvSpPr>
          <p:nvPr>
            <p:ph type="title" hasCustomPrompt="1"/>
          </p:nvPr>
        </p:nvSpPr>
        <p:spPr>
          <a:xfrm>
            <a:off x="4321550" y="870268"/>
            <a:ext cx="4326702" cy="3233102"/>
          </a:xfrm>
          <a:prstGeom prst="rect">
            <a:avLst/>
          </a:prstGeom>
        </p:spPr>
        <p:txBody>
          <a:bodyPr anchor="b">
            <a:normAutofit/>
          </a:bodyPr>
          <a:lstStyle>
            <a:lvl1pPr>
              <a:defRPr sz="3300" b="1" i="0" baseline="0">
                <a:solidFill>
                  <a:schemeClr val="tx1"/>
                </a:solidFill>
                <a:latin typeface="Times" pitchFamily="2" charset="0"/>
              </a:defRPr>
            </a:lvl1pPr>
          </a:lstStyle>
          <a:p>
            <a:r>
              <a:rPr lang="en-US" dirty="0"/>
              <a:t>Insert Section Header</a:t>
            </a:r>
          </a:p>
        </p:txBody>
      </p:sp>
      <p:sp>
        <p:nvSpPr>
          <p:cNvPr id="3" name="Subtitle Placeholder"/>
          <p:cNvSpPr>
            <a:spLocks noGrp="1"/>
          </p:cNvSpPr>
          <p:nvPr>
            <p:ph type="body" idx="1" hasCustomPrompt="1"/>
          </p:nvPr>
        </p:nvSpPr>
        <p:spPr>
          <a:xfrm>
            <a:off x="4321550" y="4133956"/>
            <a:ext cx="4326702" cy="1700212"/>
          </a:xfrm>
          <a:prstGeom prst="rect">
            <a:avLst/>
          </a:prstGeom>
        </p:spPr>
        <p:txBody>
          <a:bodyPr>
            <a:normAutofit/>
          </a:bodyPr>
          <a:lstStyle>
            <a:lvl1pPr marL="0" indent="0">
              <a:buNone/>
              <a:defRPr sz="2310">
                <a:solidFill>
                  <a:schemeClr val="tx1">
                    <a:tint val="75000"/>
                  </a:schemeClr>
                </a:solidFill>
              </a:defRPr>
            </a:lvl1pPr>
            <a:lvl2pPr marL="282893" indent="0">
              <a:buNone/>
              <a:defRPr sz="1238">
                <a:solidFill>
                  <a:schemeClr val="tx1">
                    <a:tint val="75000"/>
                  </a:schemeClr>
                </a:solidFill>
              </a:defRPr>
            </a:lvl2pPr>
            <a:lvl3pPr marL="565785" indent="0">
              <a:buNone/>
              <a:defRPr sz="1114">
                <a:solidFill>
                  <a:schemeClr val="tx1">
                    <a:tint val="75000"/>
                  </a:schemeClr>
                </a:solidFill>
              </a:defRPr>
            </a:lvl3pPr>
            <a:lvl4pPr marL="848678" indent="0">
              <a:buNone/>
              <a:defRPr sz="990">
                <a:solidFill>
                  <a:schemeClr val="tx1">
                    <a:tint val="75000"/>
                  </a:schemeClr>
                </a:solidFill>
              </a:defRPr>
            </a:lvl4pPr>
            <a:lvl5pPr marL="1131570" indent="0">
              <a:buNone/>
              <a:defRPr sz="990">
                <a:solidFill>
                  <a:schemeClr val="tx1">
                    <a:tint val="75000"/>
                  </a:schemeClr>
                </a:solidFill>
              </a:defRPr>
            </a:lvl5pPr>
            <a:lvl6pPr marL="1414463" indent="0">
              <a:buNone/>
              <a:defRPr sz="990">
                <a:solidFill>
                  <a:schemeClr val="tx1">
                    <a:tint val="75000"/>
                  </a:schemeClr>
                </a:solidFill>
              </a:defRPr>
            </a:lvl6pPr>
            <a:lvl7pPr marL="1697355" indent="0">
              <a:buNone/>
              <a:defRPr sz="990">
                <a:solidFill>
                  <a:schemeClr val="tx1">
                    <a:tint val="75000"/>
                  </a:schemeClr>
                </a:solidFill>
              </a:defRPr>
            </a:lvl7pPr>
            <a:lvl8pPr marL="1980248" indent="0">
              <a:buNone/>
              <a:defRPr sz="990">
                <a:solidFill>
                  <a:schemeClr val="tx1">
                    <a:tint val="75000"/>
                  </a:schemeClr>
                </a:solidFill>
              </a:defRPr>
            </a:lvl8pPr>
            <a:lvl9pPr marL="2263140" indent="0">
              <a:buNone/>
              <a:defRPr sz="990">
                <a:solidFill>
                  <a:schemeClr val="tx1">
                    <a:tint val="75000"/>
                  </a:schemeClr>
                </a:solidFill>
              </a:defRPr>
            </a:lvl9pPr>
          </a:lstStyle>
          <a:p>
            <a:pPr lvl="0"/>
            <a:r>
              <a:rPr lang="en-US" dirty="0"/>
              <a:t>Insert Section </a:t>
            </a:r>
            <a:r>
              <a:rPr lang="en-US" dirty="0" err="1"/>
              <a:t>Subheader</a:t>
            </a:r>
            <a:endParaRPr lang="en-US" dirty="0"/>
          </a:p>
        </p:txBody>
      </p:sp>
      <p:pic>
        <p:nvPicPr>
          <p:cNvPr id="6" name="CRS logo" descr="Catholic Relief Services logo">
            <a:extLst>
              <a:ext uri="{FF2B5EF4-FFF2-40B4-BE49-F238E27FC236}">
                <a16:creationId xmlns:a16="http://schemas.microsoft.com/office/drawing/2014/main" id="{461F32A3-3A6C-6E40-9EC8-28C55231ECD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90647" y="6197991"/>
            <a:ext cx="1212148" cy="1079279"/>
          </a:xfrm>
          <a:prstGeom prst="rect">
            <a:avLst/>
          </a:prstGeom>
        </p:spPr>
      </p:pic>
    </p:spTree>
    <p:extLst>
      <p:ext uri="{BB962C8B-B14F-4D97-AF65-F5344CB8AC3E}">
        <p14:creationId xmlns:p14="http://schemas.microsoft.com/office/powerpoint/2010/main" val="1251246773"/>
      </p:ext>
    </p:extLst>
  </p:cSld>
  <p:clrMapOvr>
    <a:overrideClrMapping bg1="dk1" tx1="lt1" bg2="dk2" tx2="lt2" accent1="accent1" accent2="accent2" accent3="accent3" accent4="accent4" accent5="accent5" accent6="accent6" hlink="hlink" folHlink="folHlink"/>
  </p:clrMapOvr>
  <p:hf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a:extLst>
              <a:ext uri="{FF2B5EF4-FFF2-40B4-BE49-F238E27FC236}">
                <a16:creationId xmlns:a16="http://schemas.microsoft.com/office/drawing/2014/main" id="{3D228093-3E2B-4C16-B8DE-5DC9D4A0DD54}"/>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2177689362"/>
      </p:ext>
    </p:extLst>
  </p:cSld>
  <p:clrMapOvr>
    <a:masterClrMapping/>
  </p:clrMapOvr>
  <p:hf hdr="0" ftr="0" dt="0"/>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Subsection Header">
    <p:spTree>
      <p:nvGrpSpPr>
        <p:cNvPr id="1" name=""/>
        <p:cNvGrpSpPr/>
        <p:nvPr/>
      </p:nvGrpSpPr>
      <p:grpSpPr>
        <a:xfrm>
          <a:off x="0" y="0"/>
          <a:ext cx="0" cy="0"/>
          <a:chOff x="0" y="0"/>
          <a:chExt cx="0" cy="0"/>
        </a:xfrm>
      </p:grpSpPr>
      <p:sp>
        <p:nvSpPr>
          <p:cNvPr id="4" name="Title">
            <a:extLst>
              <a:ext uri="{FF2B5EF4-FFF2-40B4-BE49-F238E27FC236}">
                <a16:creationId xmlns:a16="http://schemas.microsoft.com/office/drawing/2014/main" id="{C67B1A61-B61A-4040-A041-4A1BBDDC74DD}"/>
              </a:ext>
            </a:extLst>
          </p:cNvPr>
          <p:cNvSpPr>
            <a:spLocks noGrp="1"/>
          </p:cNvSpPr>
          <p:nvPr>
            <p:ph type="title"/>
          </p:nvPr>
        </p:nvSpPr>
        <p:spPr>
          <a:xfrm>
            <a:off x="691515" y="1879836"/>
            <a:ext cx="8675370" cy="2277495"/>
          </a:xfrm>
        </p:spPr>
        <p:txBody>
          <a:bodyPr>
            <a:normAutofit/>
          </a:bodyPr>
          <a:lstStyle>
            <a:lvl1pPr algn="ctr">
              <a:defRPr sz="3465"/>
            </a:lvl1pPr>
          </a:lstStyle>
          <a:p>
            <a:r>
              <a:rPr lang="en-US"/>
              <a:t>Click to edit Master title style</a:t>
            </a:r>
            <a:endParaRPr lang="en-US" dirty="0"/>
          </a:p>
        </p:txBody>
      </p:sp>
      <p:sp>
        <p:nvSpPr>
          <p:cNvPr id="2" name="Slide Number Placeholder">
            <a:extLst>
              <a:ext uri="{FF2B5EF4-FFF2-40B4-BE49-F238E27FC236}">
                <a16:creationId xmlns:a16="http://schemas.microsoft.com/office/drawing/2014/main" id="{D8C72B01-ADA9-49B8-BF2A-B3DE45252537}"/>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90548812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7" name="Title">
            <a:extLst>
              <a:ext uri="{FF2B5EF4-FFF2-40B4-BE49-F238E27FC236}">
                <a16:creationId xmlns:a16="http://schemas.microsoft.com/office/drawing/2014/main" id="{58BA6FB0-BA43-4CFC-A76D-28EE4377813D}"/>
              </a:ext>
            </a:extLst>
          </p:cNvPr>
          <p:cNvSpPr>
            <a:spLocks noGrp="1"/>
          </p:cNvSpPr>
          <p:nvPr>
            <p:ph type="title"/>
          </p:nvPr>
        </p:nvSpPr>
        <p:spPr/>
        <p:txBody>
          <a:bodyPr/>
          <a:lstStyle/>
          <a:p>
            <a:r>
              <a:rPr lang="en-US"/>
              <a:t>Click to edit Master title style</a:t>
            </a:r>
          </a:p>
        </p:txBody>
      </p:sp>
      <p:sp>
        <p:nvSpPr>
          <p:cNvPr id="3" name="Text Placeholder Left"/>
          <p:cNvSpPr>
            <a:spLocks noGrp="1"/>
          </p:cNvSpPr>
          <p:nvPr>
            <p:ph type="body" idx="1"/>
          </p:nvPr>
        </p:nvSpPr>
        <p:spPr>
          <a:xfrm>
            <a:off x="692826" y="1693597"/>
            <a:ext cx="4255174" cy="933767"/>
          </a:xfrm>
          <a:prstGeom prst="rect">
            <a:avLst/>
          </a:prstGeom>
        </p:spPr>
        <p:txBody>
          <a:bodyPr anchor="b"/>
          <a:lstStyle>
            <a:lvl1pPr marL="0" indent="0">
              <a:buNone/>
              <a:defRPr sz="1485" b="1"/>
            </a:lvl1pPr>
            <a:lvl2pPr marL="282893" indent="0">
              <a:buNone/>
              <a:defRPr sz="1238" b="1"/>
            </a:lvl2pPr>
            <a:lvl3pPr marL="565785" indent="0">
              <a:buNone/>
              <a:defRPr sz="1114" b="1"/>
            </a:lvl3pPr>
            <a:lvl4pPr marL="848678" indent="0">
              <a:buNone/>
              <a:defRPr sz="990" b="1"/>
            </a:lvl4pPr>
            <a:lvl5pPr marL="1131570" indent="0">
              <a:buNone/>
              <a:defRPr sz="990" b="1"/>
            </a:lvl5pPr>
            <a:lvl6pPr marL="1414463" indent="0">
              <a:buNone/>
              <a:defRPr sz="990" b="1"/>
            </a:lvl6pPr>
            <a:lvl7pPr marL="1697355" indent="0">
              <a:buNone/>
              <a:defRPr sz="990" b="1"/>
            </a:lvl7pPr>
            <a:lvl8pPr marL="1980248" indent="0">
              <a:buNone/>
              <a:defRPr sz="990" b="1"/>
            </a:lvl8pPr>
            <a:lvl9pPr marL="2263140" indent="0">
              <a:buNone/>
              <a:defRPr sz="990" b="1"/>
            </a:lvl9pPr>
          </a:lstStyle>
          <a:p>
            <a:pPr lvl="0"/>
            <a:r>
              <a:rPr lang="en-US"/>
              <a:t>Click to edit Master text styles</a:t>
            </a:r>
          </a:p>
        </p:txBody>
      </p:sp>
      <p:sp>
        <p:nvSpPr>
          <p:cNvPr id="4" name="Content Placeholder Left"/>
          <p:cNvSpPr>
            <a:spLocks noGrp="1"/>
          </p:cNvSpPr>
          <p:nvPr>
            <p:ph sz="half" idx="2"/>
          </p:nvPr>
        </p:nvSpPr>
        <p:spPr>
          <a:xfrm>
            <a:off x="692826" y="2627366"/>
            <a:ext cx="4255174" cy="442177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Right"/>
          <p:cNvSpPr>
            <a:spLocks noGrp="1"/>
          </p:cNvSpPr>
          <p:nvPr>
            <p:ph type="body" sz="quarter" idx="3"/>
          </p:nvPr>
        </p:nvSpPr>
        <p:spPr>
          <a:xfrm>
            <a:off x="5092066" y="1693597"/>
            <a:ext cx="4276130" cy="933767"/>
          </a:xfrm>
          <a:prstGeom prst="rect">
            <a:avLst/>
          </a:prstGeom>
        </p:spPr>
        <p:txBody>
          <a:bodyPr anchor="b"/>
          <a:lstStyle>
            <a:lvl1pPr marL="0" indent="0">
              <a:buNone/>
              <a:defRPr sz="1485" b="1"/>
            </a:lvl1pPr>
            <a:lvl2pPr marL="282893" indent="0">
              <a:buNone/>
              <a:defRPr sz="1238" b="1"/>
            </a:lvl2pPr>
            <a:lvl3pPr marL="565785" indent="0">
              <a:buNone/>
              <a:defRPr sz="1114" b="1"/>
            </a:lvl3pPr>
            <a:lvl4pPr marL="848678" indent="0">
              <a:buNone/>
              <a:defRPr sz="990" b="1"/>
            </a:lvl4pPr>
            <a:lvl5pPr marL="1131570" indent="0">
              <a:buNone/>
              <a:defRPr sz="990" b="1"/>
            </a:lvl5pPr>
            <a:lvl6pPr marL="1414463" indent="0">
              <a:buNone/>
              <a:defRPr sz="990" b="1"/>
            </a:lvl6pPr>
            <a:lvl7pPr marL="1697355" indent="0">
              <a:buNone/>
              <a:defRPr sz="990" b="1"/>
            </a:lvl7pPr>
            <a:lvl8pPr marL="1980248" indent="0">
              <a:buNone/>
              <a:defRPr sz="990" b="1"/>
            </a:lvl8pPr>
            <a:lvl9pPr marL="2263140" indent="0">
              <a:buNone/>
              <a:defRPr sz="990" b="1"/>
            </a:lvl9pPr>
          </a:lstStyle>
          <a:p>
            <a:pPr lvl="0"/>
            <a:r>
              <a:rPr lang="en-US"/>
              <a:t>Click to edit Master text styles</a:t>
            </a:r>
          </a:p>
        </p:txBody>
      </p:sp>
      <p:sp>
        <p:nvSpPr>
          <p:cNvPr id="6" name="Content Placeholder Right"/>
          <p:cNvSpPr>
            <a:spLocks noGrp="1"/>
          </p:cNvSpPr>
          <p:nvPr>
            <p:ph sz="quarter" idx="4"/>
          </p:nvPr>
        </p:nvSpPr>
        <p:spPr>
          <a:xfrm>
            <a:off x="5092066" y="2627364"/>
            <a:ext cx="4276130" cy="442177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Slide Number Placeholder">
            <a:extLst>
              <a:ext uri="{FF2B5EF4-FFF2-40B4-BE49-F238E27FC236}">
                <a16:creationId xmlns:a16="http://schemas.microsoft.com/office/drawing/2014/main" id="{16BF7940-F5F4-46CD-87B4-ACC0B3657F9C}"/>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207068515"/>
      </p:ext>
    </p:extLst>
  </p:cSld>
  <p:clrMapOvr>
    <a:masterClrMapping/>
  </p:clrMapOvr>
  <p:hf hdr="0" ftr="0" dt="0"/>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7A7BFC3-7204-4635-846E-73D07BA79503}"/>
              </a:ext>
            </a:extLst>
          </p:cNvPr>
          <p:cNvSpPr>
            <a:spLocks noGrp="1"/>
          </p:cNvSpPr>
          <p:nvPr>
            <p:ph type="title"/>
          </p:nvPr>
        </p:nvSpPr>
        <p:spPr/>
        <p:txBody>
          <a:bodyPr/>
          <a:lstStyle/>
          <a:p>
            <a:r>
              <a:rPr lang="en-US"/>
              <a:t>Click to edit Master title style</a:t>
            </a:r>
          </a:p>
        </p:txBody>
      </p:sp>
      <p:sp>
        <p:nvSpPr>
          <p:cNvPr id="4" name="Content Placeholder Left">
            <a:extLst>
              <a:ext uri="{FF2B5EF4-FFF2-40B4-BE49-F238E27FC236}">
                <a16:creationId xmlns:a16="http://schemas.microsoft.com/office/drawing/2014/main" id="{AAF70431-3AE9-442D-A11C-19B09BDE1A7F}"/>
              </a:ext>
            </a:extLst>
          </p:cNvPr>
          <p:cNvSpPr>
            <a:spLocks noGrp="1"/>
          </p:cNvSpPr>
          <p:nvPr>
            <p:ph sz="quarter" idx="10"/>
          </p:nvPr>
        </p:nvSpPr>
        <p:spPr>
          <a:xfrm>
            <a:off x="691515" y="1675399"/>
            <a:ext cx="4229499" cy="54100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Right">
            <a:extLst>
              <a:ext uri="{FF2B5EF4-FFF2-40B4-BE49-F238E27FC236}">
                <a16:creationId xmlns:a16="http://schemas.microsoft.com/office/drawing/2014/main" id="{1ED28491-2619-4F62-8651-7226A0B97A81}"/>
              </a:ext>
            </a:extLst>
          </p:cNvPr>
          <p:cNvSpPr>
            <a:spLocks noGrp="1"/>
          </p:cNvSpPr>
          <p:nvPr>
            <p:ph sz="quarter" idx="11"/>
          </p:nvPr>
        </p:nvSpPr>
        <p:spPr>
          <a:xfrm>
            <a:off x="5137387" y="1675399"/>
            <a:ext cx="4229499" cy="54100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a:extLst>
              <a:ext uri="{FF2B5EF4-FFF2-40B4-BE49-F238E27FC236}">
                <a16:creationId xmlns:a16="http://schemas.microsoft.com/office/drawing/2014/main" id="{4ABA6732-34C2-4A61-91AC-D0E7BC9DE767}"/>
              </a:ext>
            </a:extLst>
          </p:cNvPr>
          <p:cNvSpPr>
            <a:spLocks noGrp="1"/>
          </p:cNvSpPr>
          <p:nvPr>
            <p:ph type="sldNum" sz="quarter" idx="12"/>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234963342"/>
      </p:ext>
    </p:extLst>
  </p:cSld>
  <p:clrMapOvr>
    <a:masterClrMapping/>
  </p:clrMapOvr>
  <p:hf hdr="0" ftr="0" dt="0"/>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7" name="Title">
            <a:extLst>
              <a:ext uri="{FF2B5EF4-FFF2-40B4-BE49-F238E27FC236}">
                <a16:creationId xmlns:a16="http://schemas.microsoft.com/office/drawing/2014/main" id="{58BA6FB0-BA43-4CFC-A76D-28EE4377813D}"/>
              </a:ext>
            </a:extLst>
          </p:cNvPr>
          <p:cNvSpPr>
            <a:spLocks noGrp="1"/>
          </p:cNvSpPr>
          <p:nvPr>
            <p:ph type="title"/>
          </p:nvPr>
        </p:nvSpPr>
        <p:spPr/>
        <p:txBody>
          <a:bodyPr/>
          <a:lstStyle/>
          <a:p>
            <a:r>
              <a:rPr lang="en-US"/>
              <a:t>Click to edit Master title style</a:t>
            </a:r>
          </a:p>
        </p:txBody>
      </p:sp>
      <p:sp>
        <p:nvSpPr>
          <p:cNvPr id="3" name="Text Placeholder Left"/>
          <p:cNvSpPr>
            <a:spLocks noGrp="1"/>
          </p:cNvSpPr>
          <p:nvPr>
            <p:ph type="body" idx="1"/>
          </p:nvPr>
        </p:nvSpPr>
        <p:spPr>
          <a:xfrm>
            <a:off x="692826" y="1693597"/>
            <a:ext cx="4255174" cy="933767"/>
          </a:xfrm>
          <a:prstGeom prst="rect">
            <a:avLst/>
          </a:prstGeom>
        </p:spPr>
        <p:txBody>
          <a:bodyPr anchor="b"/>
          <a:lstStyle>
            <a:lvl1pPr marL="0" indent="0">
              <a:buNone/>
              <a:defRPr sz="1485" b="1"/>
            </a:lvl1pPr>
            <a:lvl2pPr marL="282893" indent="0">
              <a:buNone/>
              <a:defRPr sz="1238" b="1"/>
            </a:lvl2pPr>
            <a:lvl3pPr marL="565785" indent="0">
              <a:buNone/>
              <a:defRPr sz="1114" b="1"/>
            </a:lvl3pPr>
            <a:lvl4pPr marL="848678" indent="0">
              <a:buNone/>
              <a:defRPr sz="990" b="1"/>
            </a:lvl4pPr>
            <a:lvl5pPr marL="1131570" indent="0">
              <a:buNone/>
              <a:defRPr sz="990" b="1"/>
            </a:lvl5pPr>
            <a:lvl6pPr marL="1414463" indent="0">
              <a:buNone/>
              <a:defRPr sz="990" b="1"/>
            </a:lvl6pPr>
            <a:lvl7pPr marL="1697355" indent="0">
              <a:buNone/>
              <a:defRPr sz="990" b="1"/>
            </a:lvl7pPr>
            <a:lvl8pPr marL="1980248" indent="0">
              <a:buNone/>
              <a:defRPr sz="990" b="1"/>
            </a:lvl8pPr>
            <a:lvl9pPr marL="2263140" indent="0">
              <a:buNone/>
              <a:defRPr sz="990" b="1"/>
            </a:lvl9pPr>
          </a:lstStyle>
          <a:p>
            <a:pPr lvl="0"/>
            <a:r>
              <a:rPr lang="en-US"/>
              <a:t>Click to edit Master text styles</a:t>
            </a:r>
          </a:p>
        </p:txBody>
      </p:sp>
      <p:sp>
        <p:nvSpPr>
          <p:cNvPr id="4" name="Content Placeholder Left"/>
          <p:cNvSpPr>
            <a:spLocks noGrp="1"/>
          </p:cNvSpPr>
          <p:nvPr>
            <p:ph sz="half" idx="2"/>
          </p:nvPr>
        </p:nvSpPr>
        <p:spPr>
          <a:xfrm>
            <a:off x="692826" y="2627366"/>
            <a:ext cx="4255174" cy="442177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Right"/>
          <p:cNvSpPr>
            <a:spLocks noGrp="1"/>
          </p:cNvSpPr>
          <p:nvPr>
            <p:ph type="body" sz="quarter" idx="3"/>
          </p:nvPr>
        </p:nvSpPr>
        <p:spPr>
          <a:xfrm>
            <a:off x="5092066" y="1693597"/>
            <a:ext cx="4276130" cy="933767"/>
          </a:xfrm>
          <a:prstGeom prst="rect">
            <a:avLst/>
          </a:prstGeom>
        </p:spPr>
        <p:txBody>
          <a:bodyPr anchor="b"/>
          <a:lstStyle>
            <a:lvl1pPr marL="0" indent="0">
              <a:buNone/>
              <a:defRPr sz="1485" b="1"/>
            </a:lvl1pPr>
            <a:lvl2pPr marL="282893" indent="0">
              <a:buNone/>
              <a:defRPr sz="1238" b="1"/>
            </a:lvl2pPr>
            <a:lvl3pPr marL="565785" indent="0">
              <a:buNone/>
              <a:defRPr sz="1114" b="1"/>
            </a:lvl3pPr>
            <a:lvl4pPr marL="848678" indent="0">
              <a:buNone/>
              <a:defRPr sz="990" b="1"/>
            </a:lvl4pPr>
            <a:lvl5pPr marL="1131570" indent="0">
              <a:buNone/>
              <a:defRPr sz="990" b="1"/>
            </a:lvl5pPr>
            <a:lvl6pPr marL="1414463" indent="0">
              <a:buNone/>
              <a:defRPr sz="990" b="1"/>
            </a:lvl6pPr>
            <a:lvl7pPr marL="1697355" indent="0">
              <a:buNone/>
              <a:defRPr sz="990" b="1"/>
            </a:lvl7pPr>
            <a:lvl8pPr marL="1980248" indent="0">
              <a:buNone/>
              <a:defRPr sz="990" b="1"/>
            </a:lvl8pPr>
            <a:lvl9pPr marL="2263140" indent="0">
              <a:buNone/>
              <a:defRPr sz="990" b="1"/>
            </a:lvl9pPr>
          </a:lstStyle>
          <a:p>
            <a:pPr lvl="0"/>
            <a:r>
              <a:rPr lang="en-US"/>
              <a:t>Click to edit Master text styles</a:t>
            </a:r>
          </a:p>
        </p:txBody>
      </p:sp>
      <p:sp>
        <p:nvSpPr>
          <p:cNvPr id="6" name="Content Placeholder Right"/>
          <p:cNvSpPr>
            <a:spLocks noGrp="1"/>
          </p:cNvSpPr>
          <p:nvPr>
            <p:ph sz="quarter" idx="4"/>
          </p:nvPr>
        </p:nvSpPr>
        <p:spPr>
          <a:xfrm>
            <a:off x="5092066" y="2627364"/>
            <a:ext cx="4276130" cy="442177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Slide Number Placeholder">
            <a:extLst>
              <a:ext uri="{FF2B5EF4-FFF2-40B4-BE49-F238E27FC236}">
                <a16:creationId xmlns:a16="http://schemas.microsoft.com/office/drawing/2014/main" id="{16BF7940-F5F4-46CD-87B4-ACC0B3657F9C}"/>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668865091"/>
      </p:ext>
    </p:extLst>
  </p:cSld>
  <p:clrMapOvr>
    <a:masterClrMapping/>
  </p:clrMapOvr>
  <p:hf hdr="0" ft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Photo Full 1">
    <p:spTree>
      <p:nvGrpSpPr>
        <p:cNvPr id="1" name=""/>
        <p:cNvGrpSpPr/>
        <p:nvPr/>
      </p:nvGrpSpPr>
      <p:grpSpPr>
        <a:xfrm>
          <a:off x="0" y="0"/>
          <a:ext cx="0" cy="0"/>
          <a:chOff x="0" y="0"/>
          <a:chExt cx="0" cy="0"/>
        </a:xfrm>
      </p:grpSpPr>
      <p:sp>
        <p:nvSpPr>
          <p:cNvPr id="10" name="Picture Placeholder">
            <a:extLst>
              <a:ext uri="{FF2B5EF4-FFF2-40B4-BE49-F238E27FC236}">
                <a16:creationId xmlns:a16="http://schemas.microsoft.com/office/drawing/2014/main" id="{EE301A61-FFE4-A248-95E6-8A44756678CA}"/>
              </a:ext>
            </a:extLst>
          </p:cNvPr>
          <p:cNvSpPr>
            <a:spLocks noGrp="1"/>
          </p:cNvSpPr>
          <p:nvPr>
            <p:ph type="pic" sz="quarter" idx="10" hasCustomPrompt="1"/>
          </p:nvPr>
        </p:nvSpPr>
        <p:spPr>
          <a:xfrm>
            <a:off x="0" y="0"/>
            <a:ext cx="10058400" cy="7772400"/>
          </a:xfrm>
          <a:prstGeom prst="rect">
            <a:avLst/>
          </a:prstGeom>
        </p:spPr>
        <p:txBody>
          <a:bodyPr/>
          <a:lstStyle>
            <a:lvl1pPr marL="0" indent="0">
              <a:buNone/>
              <a:defRPr/>
            </a:lvl1pPr>
          </a:lstStyle>
          <a:p>
            <a:r>
              <a:rPr lang="en-US" dirty="0"/>
              <a:t>Photo</a:t>
            </a:r>
          </a:p>
        </p:txBody>
      </p:sp>
      <p:sp>
        <p:nvSpPr>
          <p:cNvPr id="3" name="Photo Headline Placeholder">
            <a:extLst>
              <a:ext uri="{FF2B5EF4-FFF2-40B4-BE49-F238E27FC236}">
                <a16:creationId xmlns:a16="http://schemas.microsoft.com/office/drawing/2014/main" id="{513A38EA-FCD7-F844-A8CA-A168FB067694}"/>
              </a:ext>
            </a:extLst>
          </p:cNvPr>
          <p:cNvSpPr>
            <a:spLocks noGrp="1"/>
          </p:cNvSpPr>
          <p:nvPr>
            <p:ph type="body" sz="quarter" idx="13" hasCustomPrompt="1"/>
          </p:nvPr>
        </p:nvSpPr>
        <p:spPr>
          <a:xfrm>
            <a:off x="0" y="6199524"/>
            <a:ext cx="4610100" cy="1036320"/>
          </a:xfrm>
          <a:prstGeom prst="rect">
            <a:avLst/>
          </a:prstGeom>
          <a:solidFill>
            <a:schemeClr val="tx2"/>
          </a:solidFill>
        </p:spPr>
        <p:txBody>
          <a:bodyPr lIns="548640" tIns="45720" bIns="0" anchor="ctr"/>
          <a:lstStyle>
            <a:lvl1pPr marL="0" indent="0">
              <a:buNone/>
              <a:defRPr sz="2970" b="1">
                <a:solidFill>
                  <a:schemeClr val="bg1"/>
                </a:solidFill>
                <a:latin typeface="Times" pitchFamily="2" charset="0"/>
              </a:defRPr>
            </a:lvl1pPr>
          </a:lstStyle>
          <a:p>
            <a:r>
              <a:rPr lang="en-US" dirty="0"/>
              <a:t>Photo Headline</a:t>
            </a:r>
          </a:p>
        </p:txBody>
      </p:sp>
      <p:sp>
        <p:nvSpPr>
          <p:cNvPr id="16" name="Photo Credit Placeholder">
            <a:extLst>
              <a:ext uri="{FF2B5EF4-FFF2-40B4-BE49-F238E27FC236}">
                <a16:creationId xmlns:a16="http://schemas.microsoft.com/office/drawing/2014/main" id="{322CBD45-9E3B-2945-9D95-A20EEC28DA07}"/>
              </a:ext>
            </a:extLst>
          </p:cNvPr>
          <p:cNvSpPr>
            <a:spLocks noGrp="1"/>
          </p:cNvSpPr>
          <p:nvPr>
            <p:ph type="body" sz="quarter" idx="12" hasCustomPrompt="1"/>
          </p:nvPr>
        </p:nvSpPr>
        <p:spPr>
          <a:xfrm>
            <a:off x="132847" y="7403571"/>
            <a:ext cx="4469476" cy="203232"/>
          </a:xfrm>
          <a:prstGeom prst="rect">
            <a:avLst/>
          </a:prstGeom>
        </p:spPr>
        <p:txBody>
          <a:bodyPr lIns="0" tIns="0" rIns="0" bIns="0" anchor="b"/>
          <a:lstStyle>
            <a:lvl1pPr marL="0" indent="0">
              <a:buFont typeface="Arial" panose="020B0604020202020204" pitchFamily="34" charset="0"/>
              <a:buNone/>
              <a:defRPr sz="907"/>
            </a:lvl1pPr>
          </a:lstStyle>
          <a:p>
            <a:pPr lvl="0"/>
            <a:r>
              <a:rPr lang="en-US" dirty="0"/>
              <a:t>[Photo credit]</a:t>
            </a:r>
          </a:p>
        </p:txBody>
      </p:sp>
    </p:spTree>
    <p:extLst>
      <p:ext uri="{BB962C8B-B14F-4D97-AF65-F5344CB8AC3E}">
        <p14:creationId xmlns:p14="http://schemas.microsoft.com/office/powerpoint/2010/main" val="3663848945"/>
      </p:ext>
    </p:extLst>
  </p:cSld>
  <p:clrMapOvr>
    <a:masterClrMapping/>
  </p:clrMapOvr>
  <p:hf hdr="0" ftr="0" dt="0"/>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Photo Full 2">
    <p:spTree>
      <p:nvGrpSpPr>
        <p:cNvPr id="1" name=""/>
        <p:cNvGrpSpPr/>
        <p:nvPr/>
      </p:nvGrpSpPr>
      <p:grpSpPr>
        <a:xfrm>
          <a:off x="0" y="0"/>
          <a:ext cx="0" cy="0"/>
          <a:chOff x="0" y="0"/>
          <a:chExt cx="0" cy="0"/>
        </a:xfrm>
      </p:grpSpPr>
      <p:sp>
        <p:nvSpPr>
          <p:cNvPr id="10" name="Picture Placeholder">
            <a:extLst>
              <a:ext uri="{FF2B5EF4-FFF2-40B4-BE49-F238E27FC236}">
                <a16:creationId xmlns:a16="http://schemas.microsoft.com/office/drawing/2014/main" id="{EE301A61-FFE4-A248-95E6-8A44756678CA}"/>
              </a:ext>
            </a:extLst>
          </p:cNvPr>
          <p:cNvSpPr>
            <a:spLocks noGrp="1"/>
          </p:cNvSpPr>
          <p:nvPr>
            <p:ph type="pic" sz="quarter" idx="10" hasCustomPrompt="1"/>
          </p:nvPr>
        </p:nvSpPr>
        <p:spPr>
          <a:xfrm>
            <a:off x="0" y="0"/>
            <a:ext cx="10058400" cy="7772400"/>
          </a:xfrm>
          <a:prstGeom prst="rect">
            <a:avLst/>
          </a:prstGeom>
        </p:spPr>
        <p:txBody>
          <a:bodyPr/>
          <a:lstStyle>
            <a:lvl1pPr marL="0" indent="0">
              <a:buNone/>
              <a:defRPr/>
            </a:lvl1pPr>
          </a:lstStyle>
          <a:p>
            <a:r>
              <a:rPr lang="en-US" dirty="0"/>
              <a:t>Photo</a:t>
            </a:r>
          </a:p>
        </p:txBody>
      </p:sp>
      <p:sp>
        <p:nvSpPr>
          <p:cNvPr id="3" name="Photo Headline Placeholder">
            <a:extLst>
              <a:ext uri="{FF2B5EF4-FFF2-40B4-BE49-F238E27FC236}">
                <a16:creationId xmlns:a16="http://schemas.microsoft.com/office/drawing/2014/main" id="{513A38EA-FCD7-F844-A8CA-A168FB067694}"/>
              </a:ext>
            </a:extLst>
          </p:cNvPr>
          <p:cNvSpPr>
            <a:spLocks noGrp="1"/>
          </p:cNvSpPr>
          <p:nvPr>
            <p:ph type="body" sz="quarter" idx="13" hasCustomPrompt="1"/>
          </p:nvPr>
        </p:nvSpPr>
        <p:spPr>
          <a:xfrm>
            <a:off x="0" y="6199524"/>
            <a:ext cx="4610100" cy="1036320"/>
          </a:xfrm>
          <a:prstGeom prst="rect">
            <a:avLst/>
          </a:prstGeom>
          <a:gradFill>
            <a:gsLst>
              <a:gs pos="0">
                <a:schemeClr val="accent1">
                  <a:alpha val="75000"/>
                </a:schemeClr>
              </a:gs>
              <a:gs pos="98000">
                <a:schemeClr val="tx2">
                  <a:alpha val="75000"/>
                </a:schemeClr>
              </a:gs>
            </a:gsLst>
            <a:lin ang="0" scaled="1"/>
          </a:gradFill>
        </p:spPr>
        <p:txBody>
          <a:bodyPr lIns="548640" tIns="45720" bIns="0" anchor="ctr"/>
          <a:lstStyle>
            <a:lvl1pPr marL="0" indent="0">
              <a:buNone/>
              <a:defRPr sz="2970" b="1">
                <a:solidFill>
                  <a:schemeClr val="bg1"/>
                </a:solidFill>
                <a:latin typeface="Times" pitchFamily="2" charset="0"/>
              </a:defRPr>
            </a:lvl1pPr>
          </a:lstStyle>
          <a:p>
            <a:r>
              <a:rPr lang="en-US" dirty="0"/>
              <a:t>Photo Headline</a:t>
            </a:r>
          </a:p>
        </p:txBody>
      </p:sp>
      <p:sp>
        <p:nvSpPr>
          <p:cNvPr id="16" name="Photo Credit Placeholder">
            <a:extLst>
              <a:ext uri="{FF2B5EF4-FFF2-40B4-BE49-F238E27FC236}">
                <a16:creationId xmlns:a16="http://schemas.microsoft.com/office/drawing/2014/main" id="{322CBD45-9E3B-2945-9D95-A20EEC28DA07}"/>
              </a:ext>
            </a:extLst>
          </p:cNvPr>
          <p:cNvSpPr>
            <a:spLocks noGrp="1"/>
          </p:cNvSpPr>
          <p:nvPr>
            <p:ph type="body" sz="quarter" idx="12" hasCustomPrompt="1"/>
          </p:nvPr>
        </p:nvSpPr>
        <p:spPr>
          <a:xfrm>
            <a:off x="132847" y="7403571"/>
            <a:ext cx="4469476" cy="203232"/>
          </a:xfrm>
          <a:prstGeom prst="rect">
            <a:avLst/>
          </a:prstGeom>
        </p:spPr>
        <p:txBody>
          <a:bodyPr lIns="0" tIns="0" rIns="0" bIns="0" anchor="b"/>
          <a:lstStyle>
            <a:lvl1pPr marL="0" indent="0">
              <a:buFont typeface="Arial" panose="020B0604020202020204" pitchFamily="34" charset="0"/>
              <a:buNone/>
              <a:defRPr sz="907"/>
            </a:lvl1pPr>
          </a:lstStyle>
          <a:p>
            <a:pPr lvl="0"/>
            <a:r>
              <a:rPr lang="en-US" dirty="0"/>
              <a:t>[Photo credit]</a:t>
            </a:r>
          </a:p>
        </p:txBody>
      </p:sp>
    </p:spTree>
    <p:extLst>
      <p:ext uri="{BB962C8B-B14F-4D97-AF65-F5344CB8AC3E}">
        <p14:creationId xmlns:p14="http://schemas.microsoft.com/office/powerpoint/2010/main" val="4250797214"/>
      </p:ext>
    </p:extLst>
  </p:cSld>
  <p:clrMapOvr>
    <a:masterClrMapping/>
  </p:clrMapOvr>
  <p:hf hdr="0" ftr="0" dt="0"/>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p:cSld name="Final Slide">
    <p:bg>
      <p:bgRef idx="1001">
        <a:schemeClr val="bg2"/>
      </p:bgRef>
    </p:bg>
    <p:spTree>
      <p:nvGrpSpPr>
        <p:cNvPr id="1" name=""/>
        <p:cNvGrpSpPr/>
        <p:nvPr/>
      </p:nvGrpSpPr>
      <p:grpSpPr>
        <a:xfrm>
          <a:off x="0" y="0"/>
          <a:ext cx="0" cy="0"/>
          <a:chOff x="0" y="0"/>
          <a:chExt cx="0" cy="0"/>
        </a:xfrm>
      </p:grpSpPr>
      <p:grpSp>
        <p:nvGrpSpPr>
          <p:cNvPr id="2" name="Color paths">
            <a:extLst>
              <a:ext uri="{FF2B5EF4-FFF2-40B4-BE49-F238E27FC236}">
                <a16:creationId xmlns:a16="http://schemas.microsoft.com/office/drawing/2014/main" id="{038D1918-C58C-E040-AED2-2E2FF5816C03}"/>
              </a:ext>
              <a:ext uri="{C183D7F6-B498-43B3-948B-1728B52AA6E4}">
                <adec:decorative xmlns:adec="http://schemas.microsoft.com/office/drawing/2017/decorative" val="1"/>
              </a:ext>
            </a:extLst>
          </p:cNvPr>
          <p:cNvGrpSpPr/>
          <p:nvPr/>
        </p:nvGrpSpPr>
        <p:grpSpPr>
          <a:xfrm>
            <a:off x="1048" y="809"/>
            <a:ext cx="10057352" cy="7771591"/>
            <a:chOff x="1270" y="714"/>
            <a:chExt cx="12190730" cy="6857286"/>
          </a:xfrm>
        </p:grpSpPr>
        <p:pic>
          <p:nvPicPr>
            <p:cNvPr id="5" name="Color path 26°">
              <a:extLst>
                <a:ext uri="{FF2B5EF4-FFF2-40B4-BE49-F238E27FC236}">
                  <a16:creationId xmlns:a16="http://schemas.microsoft.com/office/drawing/2014/main" id="{273F8B51-1DEA-FB45-994E-0C7AD040423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p:spPr>
        </p:pic>
        <p:pic>
          <p:nvPicPr>
            <p:cNvPr id="8" name="Color path 45°">
              <a:extLst>
                <a:ext uri="{FF2B5EF4-FFF2-40B4-BE49-F238E27FC236}">
                  <a16:creationId xmlns:a16="http://schemas.microsoft.com/office/drawing/2014/main" id="{0616318A-E615-304C-9925-F337F4A9A0D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270" y="714"/>
              <a:ext cx="12189459" cy="6856571"/>
            </a:xfrm>
            <a:prstGeom prst="rect">
              <a:avLst/>
            </a:prstGeom>
          </p:spPr>
        </p:pic>
      </p:grpSp>
      <p:sp>
        <p:nvSpPr>
          <p:cNvPr id="7" name="Title">
            <a:extLst>
              <a:ext uri="{FF2B5EF4-FFF2-40B4-BE49-F238E27FC236}">
                <a16:creationId xmlns:a16="http://schemas.microsoft.com/office/drawing/2014/main" id="{ABE1E527-BFFA-F44B-94D0-1379A9E41A6D}"/>
              </a:ext>
            </a:extLst>
          </p:cNvPr>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Final Thoughts</a:t>
            </a:r>
          </a:p>
        </p:txBody>
      </p:sp>
      <p:pic>
        <p:nvPicPr>
          <p:cNvPr id="3" name="CRS logo-tagline English" descr="Catholic Relief Services logo with tagline: Faith. Action. Results.">
            <a:extLst>
              <a:ext uri="{FF2B5EF4-FFF2-40B4-BE49-F238E27FC236}">
                <a16:creationId xmlns:a16="http://schemas.microsoft.com/office/drawing/2014/main" id="{14D83F39-2C1E-C54F-9ECE-87F1E23FFDF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783141" y="5061930"/>
            <a:ext cx="2492119" cy="1443651"/>
          </a:xfrm>
          <a:prstGeom prst="rect">
            <a:avLst/>
          </a:prstGeom>
        </p:spPr>
      </p:pic>
    </p:spTree>
    <p:extLst>
      <p:ext uri="{BB962C8B-B14F-4D97-AF65-F5344CB8AC3E}">
        <p14:creationId xmlns:p14="http://schemas.microsoft.com/office/powerpoint/2010/main" val="1851825666"/>
      </p:ext>
    </p:extLst>
  </p:cSld>
  <p:clrMapOvr>
    <a:overrideClrMapping bg1="dk1" tx1="lt1" bg2="dk2" tx2="lt2" accent1="accent1" accent2="accent2" accent3="accent3" accent4="accent4" accent5="accent5" accent6="accent6" hlink="hlink" folHlink="folHlink"/>
  </p:clrMapOvr>
  <p:hf hdr="0" ftr="0" dt="0"/>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p:cSld name="Final Slide_French">
    <p:bg>
      <p:bgRef idx="1001">
        <a:schemeClr val="bg2"/>
      </p:bgRef>
    </p:bg>
    <p:spTree>
      <p:nvGrpSpPr>
        <p:cNvPr id="1" name=""/>
        <p:cNvGrpSpPr/>
        <p:nvPr/>
      </p:nvGrpSpPr>
      <p:grpSpPr>
        <a:xfrm>
          <a:off x="0" y="0"/>
          <a:ext cx="0" cy="0"/>
          <a:chOff x="0" y="0"/>
          <a:chExt cx="0" cy="0"/>
        </a:xfrm>
      </p:grpSpPr>
      <p:grpSp>
        <p:nvGrpSpPr>
          <p:cNvPr id="2" name="Color paths">
            <a:extLst>
              <a:ext uri="{FF2B5EF4-FFF2-40B4-BE49-F238E27FC236}">
                <a16:creationId xmlns:a16="http://schemas.microsoft.com/office/drawing/2014/main" id="{96FE90CD-AF23-FD47-8B62-21C8E558DAA8}"/>
              </a:ext>
              <a:ext uri="{C183D7F6-B498-43B3-948B-1728B52AA6E4}">
                <adec:decorative xmlns:adec="http://schemas.microsoft.com/office/drawing/2017/decorative" val="1"/>
              </a:ext>
            </a:extLst>
          </p:cNvPr>
          <p:cNvGrpSpPr/>
          <p:nvPr/>
        </p:nvGrpSpPr>
        <p:grpSpPr>
          <a:xfrm>
            <a:off x="1048" y="809"/>
            <a:ext cx="10057352" cy="7771591"/>
            <a:chOff x="1270" y="714"/>
            <a:chExt cx="12190730" cy="6857286"/>
          </a:xfrm>
        </p:grpSpPr>
        <p:pic>
          <p:nvPicPr>
            <p:cNvPr id="5" name="Color path 26°">
              <a:extLst>
                <a:ext uri="{FF2B5EF4-FFF2-40B4-BE49-F238E27FC236}">
                  <a16:creationId xmlns:a16="http://schemas.microsoft.com/office/drawing/2014/main" id="{BDBEBFEE-7D96-7440-9EAE-B80D0F84110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p:spPr>
        </p:pic>
        <p:pic>
          <p:nvPicPr>
            <p:cNvPr id="8" name="Color path 45°">
              <a:extLst>
                <a:ext uri="{FF2B5EF4-FFF2-40B4-BE49-F238E27FC236}">
                  <a16:creationId xmlns:a16="http://schemas.microsoft.com/office/drawing/2014/main" id="{F16B3D8C-0C09-5A4B-B289-1C7817950CD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270" y="714"/>
              <a:ext cx="12189459" cy="6856571"/>
            </a:xfrm>
            <a:prstGeom prst="rect">
              <a:avLst/>
            </a:prstGeom>
          </p:spPr>
        </p:pic>
      </p:grpSp>
      <p:sp>
        <p:nvSpPr>
          <p:cNvPr id="7" name="Title">
            <a:extLst>
              <a:ext uri="{FF2B5EF4-FFF2-40B4-BE49-F238E27FC236}">
                <a16:creationId xmlns:a16="http://schemas.microsoft.com/office/drawing/2014/main" id="{ABE1E527-BFFA-F44B-94D0-1379A9E41A6D}"/>
              </a:ext>
            </a:extLst>
          </p:cNvPr>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Final Thoughts</a:t>
            </a:r>
          </a:p>
        </p:txBody>
      </p:sp>
      <p:pic>
        <p:nvPicPr>
          <p:cNvPr id="3" name="CRS logo-tagline French" descr="Catholic Relief Services logo with tagline: Foi. Action. Resultats.">
            <a:extLst>
              <a:ext uri="{FF2B5EF4-FFF2-40B4-BE49-F238E27FC236}">
                <a16:creationId xmlns:a16="http://schemas.microsoft.com/office/drawing/2014/main" id="{14D83F39-2C1E-C54F-9ECE-87F1E23FFDFA}"/>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3682632" y="5062553"/>
            <a:ext cx="2693137" cy="1438758"/>
          </a:xfrm>
          <a:prstGeom prst="rect">
            <a:avLst/>
          </a:prstGeom>
        </p:spPr>
      </p:pic>
    </p:spTree>
    <p:extLst>
      <p:ext uri="{BB962C8B-B14F-4D97-AF65-F5344CB8AC3E}">
        <p14:creationId xmlns:p14="http://schemas.microsoft.com/office/powerpoint/2010/main" val="4165285847"/>
      </p:ext>
    </p:extLst>
  </p:cSld>
  <p:clrMapOvr>
    <a:overrideClrMapping bg1="dk1" tx1="lt1" bg2="dk2" tx2="lt2" accent1="accent1" accent2="accent2" accent3="accent3" accent4="accent4" accent5="accent5" accent6="accent6" hlink="hlink" folHlink="folHlink"/>
  </p:clrMapOvr>
  <p:hf hdr="0" ftr="0" dt="0"/>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p:cSld name="Final Slide_Spanish">
    <p:bg>
      <p:bgRef idx="1001">
        <a:schemeClr val="bg2"/>
      </p:bgRef>
    </p:bg>
    <p:spTree>
      <p:nvGrpSpPr>
        <p:cNvPr id="1" name=""/>
        <p:cNvGrpSpPr/>
        <p:nvPr/>
      </p:nvGrpSpPr>
      <p:grpSpPr>
        <a:xfrm>
          <a:off x="0" y="0"/>
          <a:ext cx="0" cy="0"/>
          <a:chOff x="0" y="0"/>
          <a:chExt cx="0" cy="0"/>
        </a:xfrm>
      </p:grpSpPr>
      <p:grpSp>
        <p:nvGrpSpPr>
          <p:cNvPr id="2" name="Color paths">
            <a:extLst>
              <a:ext uri="{FF2B5EF4-FFF2-40B4-BE49-F238E27FC236}">
                <a16:creationId xmlns:a16="http://schemas.microsoft.com/office/drawing/2014/main" id="{FDE9A328-7B35-DF47-818B-1DD7FB3A4C08}"/>
              </a:ext>
              <a:ext uri="{C183D7F6-B498-43B3-948B-1728B52AA6E4}">
                <adec:decorative xmlns:adec="http://schemas.microsoft.com/office/drawing/2017/decorative" val="1"/>
              </a:ext>
            </a:extLst>
          </p:cNvPr>
          <p:cNvGrpSpPr/>
          <p:nvPr/>
        </p:nvGrpSpPr>
        <p:grpSpPr>
          <a:xfrm>
            <a:off x="1048" y="809"/>
            <a:ext cx="10057352" cy="7771591"/>
            <a:chOff x="1270" y="714"/>
            <a:chExt cx="12190730" cy="6857286"/>
          </a:xfrm>
        </p:grpSpPr>
        <p:pic>
          <p:nvPicPr>
            <p:cNvPr id="5" name="Color path 26°">
              <a:extLst>
                <a:ext uri="{FF2B5EF4-FFF2-40B4-BE49-F238E27FC236}">
                  <a16:creationId xmlns:a16="http://schemas.microsoft.com/office/drawing/2014/main" id="{099421EE-A199-9E44-B250-1DBC4B1D493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p:spPr>
        </p:pic>
        <p:pic>
          <p:nvPicPr>
            <p:cNvPr id="6" name="Color path 45°">
              <a:extLst>
                <a:ext uri="{FF2B5EF4-FFF2-40B4-BE49-F238E27FC236}">
                  <a16:creationId xmlns:a16="http://schemas.microsoft.com/office/drawing/2014/main" id="{43C5223C-21BC-844F-A509-90C9762C0458}"/>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270" y="714"/>
              <a:ext cx="12189459" cy="6856571"/>
            </a:xfrm>
            <a:prstGeom prst="rect">
              <a:avLst/>
            </a:prstGeom>
          </p:spPr>
        </p:pic>
      </p:grpSp>
      <p:sp>
        <p:nvSpPr>
          <p:cNvPr id="7" name="Title">
            <a:extLst>
              <a:ext uri="{FF2B5EF4-FFF2-40B4-BE49-F238E27FC236}">
                <a16:creationId xmlns:a16="http://schemas.microsoft.com/office/drawing/2014/main" id="{ABE1E527-BFFA-F44B-94D0-1379A9E41A6D}"/>
              </a:ext>
            </a:extLst>
          </p:cNvPr>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Final Thoughts</a:t>
            </a:r>
          </a:p>
        </p:txBody>
      </p:sp>
      <p:pic>
        <p:nvPicPr>
          <p:cNvPr id="3" name="CRS logo-tagline Spanish" descr="Catholic Relief Services logo with tagline: Fe. Accion. Resultados.">
            <a:extLst>
              <a:ext uri="{FF2B5EF4-FFF2-40B4-BE49-F238E27FC236}">
                <a16:creationId xmlns:a16="http://schemas.microsoft.com/office/drawing/2014/main" id="{14D83F39-2C1E-C54F-9ECE-87F1E23FFDFA}"/>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3592106" y="5048643"/>
            <a:ext cx="2874188" cy="1439514"/>
          </a:xfrm>
          <a:prstGeom prst="rect">
            <a:avLst/>
          </a:prstGeom>
        </p:spPr>
      </p:pic>
    </p:spTree>
    <p:extLst>
      <p:ext uri="{BB962C8B-B14F-4D97-AF65-F5344CB8AC3E}">
        <p14:creationId xmlns:p14="http://schemas.microsoft.com/office/powerpoint/2010/main" val="2963336584"/>
      </p:ext>
    </p:extLst>
  </p:cSld>
  <p:clrMapOvr>
    <a:overrideClrMapping bg1="dk1" tx1="lt1" bg2="dk2" tx2="lt2" accent1="accent1" accent2="accent2" accent3="accent3" accent4="accent4" accent5="accent5" accent6="accent6" hlink="hlink" folHlink="folHlink"/>
  </p:clrMapOvr>
  <p:hf hdr="0" ftr="0" dt="0"/>
</p:sldLayout>
</file>

<file path=ppt/slideLayouts/slideLayout77.xml><?xml version="1.0" encoding="utf-8"?>
<p:sldLayout xmlns:a="http://schemas.openxmlformats.org/drawingml/2006/main" xmlns:r="http://schemas.openxmlformats.org/officeDocument/2006/relationships" xmlns:p="http://schemas.openxmlformats.org/presentationml/2006/main">
  <p:cSld name="Content Slide 1">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24817E9-D6A2-B045-8BB8-03114C60E856}"/>
              </a:ext>
            </a:extLst>
          </p:cNvPr>
          <p:cNvPicPr>
            <a:picLocks noChangeAspect="1"/>
          </p:cNvPicPr>
          <p:nvPr/>
        </p:nvPicPr>
        <p:blipFill>
          <a:blip r:embed="rId2"/>
          <a:srcRect/>
          <a:stretch/>
        </p:blipFill>
        <p:spPr>
          <a:xfrm>
            <a:off x="0" y="0"/>
            <a:ext cx="10058400" cy="7772400"/>
          </a:xfrm>
          <a:prstGeom prst="rect">
            <a:avLst/>
          </a:prstGeom>
        </p:spPr>
      </p:pic>
      <p:sp>
        <p:nvSpPr>
          <p:cNvPr id="3" name="Content Placeholder 2"/>
          <p:cNvSpPr>
            <a:spLocks noGrp="1"/>
          </p:cNvSpPr>
          <p:nvPr>
            <p:ph idx="1"/>
          </p:nvPr>
        </p:nvSpPr>
        <p:spPr>
          <a:xfrm>
            <a:off x="691515" y="1682627"/>
            <a:ext cx="8675370" cy="531793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1">
            <a:extLst>
              <a:ext uri="{FF2B5EF4-FFF2-40B4-BE49-F238E27FC236}">
                <a16:creationId xmlns:a16="http://schemas.microsoft.com/office/drawing/2014/main" id="{3DB9AC2D-6418-264F-9387-DC4FF03C15DC}"/>
              </a:ext>
            </a:extLst>
          </p:cNvPr>
          <p:cNvSpPr>
            <a:spLocks noGrp="1"/>
          </p:cNvSpPr>
          <p:nvPr>
            <p:ph type="title" hasCustomPrompt="1"/>
          </p:nvPr>
        </p:nvSpPr>
        <p:spPr>
          <a:xfrm>
            <a:off x="692825" y="413810"/>
            <a:ext cx="8675370" cy="1168530"/>
          </a:xfrm>
          <a:prstGeom prst="rect">
            <a:avLst/>
          </a:prstGeom>
        </p:spPr>
        <p:txBody>
          <a:bodyPr anchor="b">
            <a:normAutofit/>
          </a:bodyPr>
          <a:lstStyle>
            <a:lvl1pPr>
              <a:defRPr sz="2970" b="1" i="0" baseline="0">
                <a:solidFill>
                  <a:schemeClr val="tx2"/>
                </a:solidFill>
                <a:latin typeface="Times" pitchFamily="2" charset="0"/>
              </a:defRPr>
            </a:lvl1pPr>
          </a:lstStyle>
          <a:p>
            <a:r>
              <a:rPr lang="en-US" dirty="0"/>
              <a:t>Insert slide header</a:t>
            </a:r>
          </a:p>
        </p:txBody>
      </p:sp>
    </p:spTree>
    <p:extLst>
      <p:ext uri="{BB962C8B-B14F-4D97-AF65-F5344CB8AC3E}">
        <p14:creationId xmlns:p14="http://schemas.microsoft.com/office/powerpoint/2010/main" val="1808961401"/>
      </p:ext>
    </p:extLst>
  </p:cSld>
  <p:clrMapOvr>
    <a:masterClrMapping/>
  </p:clrMapOvr>
  <p:hf hdr="0" ftr="0" dt="0"/>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cSld name="1_Title Slide">
    <p:bg>
      <p:bgRef idx="1001">
        <a:schemeClr val="bg2"/>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8431C2D-FF90-4C45-971A-C5E979C77D4F}"/>
              </a:ext>
            </a:extLst>
          </p:cNvPr>
          <p:cNvPicPr>
            <a:picLocks noChangeAspect="1"/>
          </p:cNvPicPr>
          <p:nvPr/>
        </p:nvPicPr>
        <p:blipFill>
          <a:blip r:embed="rId2"/>
          <a:srcRect/>
          <a:stretch/>
        </p:blipFill>
        <p:spPr>
          <a:xfrm>
            <a:off x="0" y="0"/>
            <a:ext cx="10058400" cy="7772400"/>
          </a:xfrm>
          <a:prstGeom prst="rect">
            <a:avLst/>
          </a:prstGeom>
        </p:spPr>
      </p:pic>
      <p:sp>
        <p:nvSpPr>
          <p:cNvPr id="2" name="Title 1"/>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latin typeface="Times" pitchFamily="2" charset="0"/>
              </a:defRPr>
            </a:lvl1pPr>
          </a:lstStyle>
          <a:p>
            <a:r>
              <a:rPr lang="en-US" dirty="0"/>
              <a:t>Insert </a:t>
            </a:r>
            <a:r>
              <a:rPr lang="en-US" dirty="0" err="1"/>
              <a:t>Powerpoint</a:t>
            </a:r>
            <a:r>
              <a:rPr lang="en-US" dirty="0"/>
              <a:t> Title</a:t>
            </a:r>
          </a:p>
        </p:txBody>
      </p:sp>
      <p:sp>
        <p:nvSpPr>
          <p:cNvPr id="3" name="Subtitle 2"/>
          <p:cNvSpPr>
            <a:spLocks noGrp="1"/>
          </p:cNvSpPr>
          <p:nvPr>
            <p:ph type="subTitle" idx="1" hasCustomPrompt="1"/>
          </p:nvPr>
        </p:nvSpPr>
        <p:spPr>
          <a:xfrm>
            <a:off x="1257300" y="4561468"/>
            <a:ext cx="7543800" cy="1876530"/>
          </a:xfrm>
          <a:prstGeom prst="rect">
            <a:avLst/>
          </a:prstGeom>
        </p:spPr>
        <p:txBody>
          <a:bodyPr>
            <a:normAutofit/>
          </a:bodyPr>
          <a:lstStyle>
            <a:lvl1pPr marL="0" indent="0" algn="ctr">
              <a:buNone/>
              <a:defRPr sz="2723"/>
            </a:lvl1pPr>
            <a:lvl2pPr marL="377190" indent="0" algn="ctr">
              <a:buNone/>
              <a:defRPr sz="1650"/>
            </a:lvl2pPr>
            <a:lvl3pPr marL="754380" indent="0" algn="ctr">
              <a:buNone/>
              <a:defRPr sz="1485"/>
            </a:lvl3pPr>
            <a:lvl4pPr marL="1131570" indent="0" algn="ctr">
              <a:buNone/>
              <a:defRPr sz="1320"/>
            </a:lvl4pPr>
            <a:lvl5pPr marL="1508760" indent="0" algn="ctr">
              <a:buNone/>
              <a:defRPr sz="1320"/>
            </a:lvl5pPr>
            <a:lvl6pPr marL="1885950" indent="0" algn="ctr">
              <a:buNone/>
              <a:defRPr sz="1320"/>
            </a:lvl6pPr>
            <a:lvl7pPr marL="2263140" indent="0" algn="ctr">
              <a:buNone/>
              <a:defRPr sz="1320"/>
            </a:lvl7pPr>
            <a:lvl8pPr marL="2640330" indent="0" algn="ctr">
              <a:buNone/>
              <a:defRPr sz="1320"/>
            </a:lvl8pPr>
            <a:lvl9pPr marL="3017520" indent="0" algn="ctr">
              <a:buNone/>
              <a:defRPr sz="1320"/>
            </a:lvl9pPr>
          </a:lstStyle>
          <a:p>
            <a:r>
              <a:rPr lang="en-US" dirty="0"/>
              <a:t>Insert </a:t>
            </a:r>
            <a:r>
              <a:rPr lang="en-US" dirty="0" err="1"/>
              <a:t>Powerpoint</a:t>
            </a:r>
            <a:r>
              <a:rPr lang="en-US" dirty="0"/>
              <a:t> Subtitle</a:t>
            </a:r>
          </a:p>
        </p:txBody>
      </p:sp>
    </p:spTree>
    <p:extLst>
      <p:ext uri="{BB962C8B-B14F-4D97-AF65-F5344CB8AC3E}">
        <p14:creationId xmlns:p14="http://schemas.microsoft.com/office/powerpoint/2010/main" val="3085605147"/>
      </p:ext>
    </p:extLst>
  </p:cSld>
  <p:clrMapOvr>
    <a:overrideClrMapping bg1="dk1" tx1="lt1" bg2="dk2" tx2="lt2" accent1="accent1" accent2="accent2" accent3="accent3" accent4="accent4" accent5="accent5" accent6="accent6" hlink="hlink" folHlink="folHlink"/>
  </p:clrMapOvr>
  <p:hf hdr="0" ftr="0" dt="0"/>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Title Slide">
    <p:bg>
      <p:bgRef idx="1001">
        <a:schemeClr val="bg2"/>
      </p:bgRef>
    </p:bg>
    <p:spTree>
      <p:nvGrpSpPr>
        <p:cNvPr id="1" name=""/>
        <p:cNvGrpSpPr/>
        <p:nvPr/>
      </p:nvGrpSpPr>
      <p:grpSpPr>
        <a:xfrm>
          <a:off x="0" y="0"/>
          <a:ext cx="0" cy="0"/>
          <a:chOff x="0" y="0"/>
          <a:chExt cx="0" cy="0"/>
        </a:xfrm>
      </p:grpSpPr>
      <p:grpSp>
        <p:nvGrpSpPr>
          <p:cNvPr id="4" name="Color paths">
            <a:extLst>
              <a:ext uri="{FF2B5EF4-FFF2-40B4-BE49-F238E27FC236}">
                <a16:creationId xmlns:a16="http://schemas.microsoft.com/office/drawing/2014/main" id="{4CCB5A69-D042-B146-AAD0-F88380967A46}"/>
              </a:ext>
              <a:ext uri="{C183D7F6-B498-43B3-948B-1728B52AA6E4}">
                <adec:decorative xmlns:adec="http://schemas.microsoft.com/office/drawing/2017/decorative" val="1"/>
              </a:ext>
            </a:extLst>
          </p:cNvPr>
          <p:cNvGrpSpPr/>
          <p:nvPr/>
        </p:nvGrpSpPr>
        <p:grpSpPr>
          <a:xfrm>
            <a:off x="1048" y="1620"/>
            <a:ext cx="10057352" cy="7770780"/>
            <a:chOff x="1270" y="1429"/>
            <a:chExt cx="12190730" cy="6856571"/>
          </a:xfrm>
        </p:grpSpPr>
        <p:pic>
          <p:nvPicPr>
            <p:cNvPr id="9" name="Color path 26°">
              <a:extLst>
                <a:ext uri="{FF2B5EF4-FFF2-40B4-BE49-F238E27FC236}">
                  <a16:creationId xmlns:a16="http://schemas.microsoft.com/office/drawing/2014/main" id="{64C5C0FA-2468-7747-9CAB-9F345D517C6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a:ln>
              <a:noFill/>
            </a:ln>
          </p:spPr>
        </p:pic>
        <p:pic>
          <p:nvPicPr>
            <p:cNvPr id="7" name="Color path 45°">
              <a:extLst>
                <a:ext uri="{FF2B5EF4-FFF2-40B4-BE49-F238E27FC236}">
                  <a16:creationId xmlns:a16="http://schemas.microsoft.com/office/drawing/2014/main" id="{78431C2D-FF90-4C45-971A-C5E979C77D4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270" y="1429"/>
              <a:ext cx="12189459" cy="6856571"/>
            </a:xfrm>
            <a:prstGeom prst="rect">
              <a:avLst/>
            </a:prstGeom>
            <a:ln>
              <a:noFill/>
            </a:ln>
          </p:spPr>
        </p:pic>
      </p:grpSp>
      <p:sp>
        <p:nvSpPr>
          <p:cNvPr id="2" name="Title"/>
          <p:cNvSpPr>
            <a:spLocks noGrp="1"/>
          </p:cNvSpPr>
          <p:nvPr>
            <p:ph type="ctrTitle" hasCustomPrompt="1"/>
          </p:nvPr>
        </p:nvSpPr>
        <p:spPr>
          <a:xfrm>
            <a:off x="1257300" y="2159290"/>
            <a:ext cx="7543800" cy="229782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a:t>
            </a:r>
            <a:r>
              <a:rPr lang="en-US" dirty="0" err="1"/>
              <a:t>Powerpoint</a:t>
            </a:r>
            <a:r>
              <a:rPr lang="en-US" dirty="0"/>
              <a:t> Title</a:t>
            </a:r>
          </a:p>
        </p:txBody>
      </p:sp>
      <p:sp>
        <p:nvSpPr>
          <p:cNvPr id="3" name="Subtitle Placeholder"/>
          <p:cNvSpPr>
            <a:spLocks noGrp="1"/>
          </p:cNvSpPr>
          <p:nvPr>
            <p:ph type="subTitle" idx="1" hasCustomPrompt="1"/>
          </p:nvPr>
        </p:nvSpPr>
        <p:spPr>
          <a:xfrm>
            <a:off x="1257300" y="4561468"/>
            <a:ext cx="7543800" cy="1876530"/>
          </a:xfrm>
          <a:prstGeom prst="rect">
            <a:avLst/>
          </a:prstGeom>
        </p:spPr>
        <p:txBody>
          <a:bodyPr>
            <a:normAutofit/>
          </a:bodyPr>
          <a:lstStyle>
            <a:lvl1pPr marL="0" indent="0" algn="ctr">
              <a:buNone/>
              <a:defRPr sz="2723"/>
            </a:lvl1pPr>
            <a:lvl2pPr marL="282893" indent="0" algn="ctr">
              <a:buNone/>
              <a:defRPr sz="1238"/>
            </a:lvl2pPr>
            <a:lvl3pPr marL="565785" indent="0" algn="ctr">
              <a:buNone/>
              <a:defRPr sz="1114"/>
            </a:lvl3pPr>
            <a:lvl4pPr marL="848678" indent="0" algn="ctr">
              <a:buNone/>
              <a:defRPr sz="990"/>
            </a:lvl4pPr>
            <a:lvl5pPr marL="1131570" indent="0" algn="ctr">
              <a:buNone/>
              <a:defRPr sz="990"/>
            </a:lvl5pPr>
            <a:lvl6pPr marL="1414463" indent="0" algn="ctr">
              <a:buNone/>
              <a:defRPr sz="990"/>
            </a:lvl6pPr>
            <a:lvl7pPr marL="1697355" indent="0" algn="ctr">
              <a:buNone/>
              <a:defRPr sz="990"/>
            </a:lvl7pPr>
            <a:lvl8pPr marL="1980248" indent="0" algn="ctr">
              <a:buNone/>
              <a:defRPr sz="990"/>
            </a:lvl8pPr>
            <a:lvl9pPr marL="2263140" indent="0" algn="ctr">
              <a:buNone/>
              <a:defRPr sz="990"/>
            </a:lvl9pPr>
          </a:lstStyle>
          <a:p>
            <a:r>
              <a:rPr lang="en-US" dirty="0"/>
              <a:t>Insert </a:t>
            </a:r>
            <a:r>
              <a:rPr lang="en-US" dirty="0" err="1"/>
              <a:t>Powerpoint</a:t>
            </a:r>
            <a:r>
              <a:rPr lang="en-US" dirty="0"/>
              <a:t> Subtitle</a:t>
            </a:r>
          </a:p>
        </p:txBody>
      </p:sp>
      <p:sp>
        <p:nvSpPr>
          <p:cNvPr id="8" name="Copyright">
            <a:extLst>
              <a:ext uri="{FF2B5EF4-FFF2-40B4-BE49-F238E27FC236}">
                <a16:creationId xmlns:a16="http://schemas.microsoft.com/office/drawing/2014/main" id="{0C3282DF-6568-B24B-A424-4F01299F1441}"/>
              </a:ext>
            </a:extLst>
          </p:cNvPr>
          <p:cNvSpPr>
            <a:spLocks noGrp="1"/>
          </p:cNvSpPr>
          <p:nvPr>
            <p:ph type="body" sz="quarter" idx="12" hasCustomPrompt="1"/>
          </p:nvPr>
        </p:nvSpPr>
        <p:spPr>
          <a:xfrm>
            <a:off x="132847" y="7403571"/>
            <a:ext cx="4469476" cy="203232"/>
          </a:xfrm>
          <a:prstGeom prst="rect">
            <a:avLst/>
          </a:prstGeom>
        </p:spPr>
        <p:txBody>
          <a:bodyPr lIns="0" tIns="0" rIns="0" bIns="0" anchor="b">
            <a:normAutofit/>
          </a:bodyPr>
          <a:lstStyle>
            <a:lvl1pPr marL="0" indent="0">
              <a:buFont typeface="Arial" panose="020B0604020202020204" pitchFamily="34" charset="0"/>
              <a:buNone/>
              <a:defRPr sz="413"/>
            </a:lvl1pPr>
          </a:lstStyle>
          <a:p>
            <a:pPr lvl="0"/>
            <a:r>
              <a:rPr lang="en-US" dirty="0"/>
              <a:t>©2021 Catholic Relief Services. All Rights Reserved.    21MK-328766M</a:t>
            </a:r>
          </a:p>
        </p:txBody>
      </p:sp>
      <p:pic>
        <p:nvPicPr>
          <p:cNvPr id="5" name="CRS logo" descr="Catholic Relief Services logo">
            <a:extLst>
              <a:ext uri="{FF2B5EF4-FFF2-40B4-BE49-F238E27FC236}">
                <a16:creationId xmlns:a16="http://schemas.microsoft.com/office/drawing/2014/main" id="{3B24F34D-8588-9344-A8AB-247F20B6A2C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76189" y="760667"/>
            <a:ext cx="1288733" cy="1147468"/>
          </a:xfrm>
          <a:prstGeom prst="rect">
            <a:avLst/>
          </a:prstGeom>
        </p:spPr>
      </p:pic>
    </p:spTree>
    <p:extLst>
      <p:ext uri="{BB962C8B-B14F-4D97-AF65-F5344CB8AC3E}">
        <p14:creationId xmlns:p14="http://schemas.microsoft.com/office/powerpoint/2010/main" val="3877471080"/>
      </p:ext>
    </p:extLst>
  </p:cSld>
  <p:clrMapOvr>
    <a:overrideClrMapping bg1="dk1" tx1="lt1" bg2="dk2" tx2="lt2" accent1="accent1" accent2="accent2" accent3="accent3" accent4="accent4" accent5="accent5" accent6="accent6" hlink="hlink" folHlink="folHlink"/>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Photo Full 1">
    <p:spTree>
      <p:nvGrpSpPr>
        <p:cNvPr id="1" name=""/>
        <p:cNvGrpSpPr/>
        <p:nvPr/>
      </p:nvGrpSpPr>
      <p:grpSpPr>
        <a:xfrm>
          <a:off x="0" y="0"/>
          <a:ext cx="0" cy="0"/>
          <a:chOff x="0" y="0"/>
          <a:chExt cx="0" cy="0"/>
        </a:xfrm>
      </p:grpSpPr>
      <p:sp>
        <p:nvSpPr>
          <p:cNvPr id="10" name="Picture Placeholder">
            <a:extLst>
              <a:ext uri="{FF2B5EF4-FFF2-40B4-BE49-F238E27FC236}">
                <a16:creationId xmlns:a16="http://schemas.microsoft.com/office/drawing/2014/main" id="{EE301A61-FFE4-A248-95E6-8A44756678CA}"/>
              </a:ext>
            </a:extLst>
          </p:cNvPr>
          <p:cNvSpPr>
            <a:spLocks noGrp="1"/>
          </p:cNvSpPr>
          <p:nvPr>
            <p:ph type="pic" sz="quarter" idx="10" hasCustomPrompt="1"/>
          </p:nvPr>
        </p:nvSpPr>
        <p:spPr>
          <a:xfrm>
            <a:off x="0" y="0"/>
            <a:ext cx="10058400" cy="7772400"/>
          </a:xfrm>
          <a:prstGeom prst="rect">
            <a:avLst/>
          </a:prstGeom>
        </p:spPr>
        <p:txBody>
          <a:bodyPr/>
          <a:lstStyle>
            <a:lvl1pPr marL="0" indent="0">
              <a:buNone/>
              <a:defRPr/>
            </a:lvl1pPr>
          </a:lstStyle>
          <a:p>
            <a:r>
              <a:rPr lang="en-US" dirty="0"/>
              <a:t>Photo</a:t>
            </a:r>
          </a:p>
        </p:txBody>
      </p:sp>
      <p:sp>
        <p:nvSpPr>
          <p:cNvPr id="3" name="Photo Headline Placeholder">
            <a:extLst>
              <a:ext uri="{FF2B5EF4-FFF2-40B4-BE49-F238E27FC236}">
                <a16:creationId xmlns:a16="http://schemas.microsoft.com/office/drawing/2014/main" id="{513A38EA-FCD7-F844-A8CA-A168FB067694}"/>
              </a:ext>
            </a:extLst>
          </p:cNvPr>
          <p:cNvSpPr>
            <a:spLocks noGrp="1"/>
          </p:cNvSpPr>
          <p:nvPr>
            <p:ph type="body" sz="quarter" idx="13" hasCustomPrompt="1"/>
          </p:nvPr>
        </p:nvSpPr>
        <p:spPr>
          <a:xfrm>
            <a:off x="0" y="6199524"/>
            <a:ext cx="4610100" cy="1036320"/>
          </a:xfrm>
          <a:prstGeom prst="rect">
            <a:avLst/>
          </a:prstGeom>
          <a:solidFill>
            <a:schemeClr val="tx2"/>
          </a:solidFill>
        </p:spPr>
        <p:txBody>
          <a:bodyPr lIns="548640" tIns="45720" bIns="0" anchor="ctr"/>
          <a:lstStyle>
            <a:lvl1pPr marL="0" indent="0">
              <a:buNone/>
              <a:defRPr sz="2970" b="1">
                <a:solidFill>
                  <a:schemeClr val="bg1"/>
                </a:solidFill>
                <a:latin typeface="Times" pitchFamily="2" charset="0"/>
              </a:defRPr>
            </a:lvl1pPr>
          </a:lstStyle>
          <a:p>
            <a:r>
              <a:rPr lang="en-US" dirty="0"/>
              <a:t>Photo Headline</a:t>
            </a:r>
          </a:p>
        </p:txBody>
      </p:sp>
      <p:sp>
        <p:nvSpPr>
          <p:cNvPr id="16" name="Photo Credit Placeholder">
            <a:extLst>
              <a:ext uri="{FF2B5EF4-FFF2-40B4-BE49-F238E27FC236}">
                <a16:creationId xmlns:a16="http://schemas.microsoft.com/office/drawing/2014/main" id="{322CBD45-9E3B-2945-9D95-A20EEC28DA07}"/>
              </a:ext>
            </a:extLst>
          </p:cNvPr>
          <p:cNvSpPr>
            <a:spLocks noGrp="1"/>
          </p:cNvSpPr>
          <p:nvPr>
            <p:ph type="body" sz="quarter" idx="12" hasCustomPrompt="1"/>
          </p:nvPr>
        </p:nvSpPr>
        <p:spPr>
          <a:xfrm>
            <a:off x="132847" y="7403571"/>
            <a:ext cx="4469476" cy="203232"/>
          </a:xfrm>
          <a:prstGeom prst="rect">
            <a:avLst/>
          </a:prstGeom>
        </p:spPr>
        <p:txBody>
          <a:bodyPr lIns="0" tIns="0" rIns="0" bIns="0" anchor="b"/>
          <a:lstStyle>
            <a:lvl1pPr marL="0" indent="0">
              <a:buFont typeface="Arial" panose="020B0604020202020204" pitchFamily="34" charset="0"/>
              <a:buNone/>
              <a:defRPr sz="907"/>
            </a:lvl1pPr>
          </a:lstStyle>
          <a:p>
            <a:pPr lvl="0"/>
            <a:r>
              <a:rPr lang="en-US" dirty="0"/>
              <a:t>[Photo credit]</a:t>
            </a:r>
          </a:p>
        </p:txBody>
      </p:sp>
    </p:spTree>
    <p:extLst>
      <p:ext uri="{BB962C8B-B14F-4D97-AF65-F5344CB8AC3E}">
        <p14:creationId xmlns:p14="http://schemas.microsoft.com/office/powerpoint/2010/main" val="3920802126"/>
      </p:ext>
    </p:extLst>
  </p:cSld>
  <p:clrMapOvr>
    <a:masterClrMapping/>
  </p:clrMapOvr>
  <p:hf hdr="0" ftr="0" dt="0"/>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Title">
            <a:extLst>
              <a:ext uri="{FF2B5EF4-FFF2-40B4-BE49-F238E27FC236}">
                <a16:creationId xmlns:a16="http://schemas.microsoft.com/office/drawing/2014/main" id="{1A3573D6-67C1-4882-B852-2AE4A3917E45}"/>
              </a:ext>
            </a:extLst>
          </p:cNvPr>
          <p:cNvSpPr>
            <a:spLocks noGrp="1"/>
          </p:cNvSpPr>
          <p:nvPr>
            <p:ph type="title"/>
          </p:nvPr>
        </p:nvSpPr>
        <p:spPr/>
        <p:txBody>
          <a:bodyPr/>
          <a:lstStyle/>
          <a:p>
            <a:r>
              <a:rPr lang="en-US"/>
              <a:t>Click to edit Master title style</a:t>
            </a:r>
          </a:p>
        </p:txBody>
      </p:sp>
      <p:sp>
        <p:nvSpPr>
          <p:cNvPr id="3" name="Content Placeholder"/>
          <p:cNvSpPr>
            <a:spLocks noGrp="1"/>
          </p:cNvSpPr>
          <p:nvPr>
            <p:ph idx="1"/>
          </p:nvPr>
        </p:nvSpPr>
        <p:spPr>
          <a:xfrm>
            <a:off x="691515" y="1682627"/>
            <a:ext cx="8675370" cy="531793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Slide Number Placeholder">
            <a:extLst>
              <a:ext uri="{FF2B5EF4-FFF2-40B4-BE49-F238E27FC236}">
                <a16:creationId xmlns:a16="http://schemas.microsoft.com/office/drawing/2014/main" id="{C8EC5A25-6797-4F64-B7CD-7836193D3B04}"/>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143000520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grpSp>
        <p:nvGrpSpPr>
          <p:cNvPr id="4" name="Color paths">
            <a:extLst>
              <a:ext uri="{FF2B5EF4-FFF2-40B4-BE49-F238E27FC236}">
                <a16:creationId xmlns:a16="http://schemas.microsoft.com/office/drawing/2014/main" id="{A32172B4-16BD-E740-96FA-8A49CF6FF411}"/>
              </a:ext>
              <a:ext uri="{C183D7F6-B498-43B3-948B-1728B52AA6E4}">
                <adec:decorative xmlns:adec="http://schemas.microsoft.com/office/drawing/2017/decorative" val="1"/>
              </a:ext>
            </a:extLst>
          </p:cNvPr>
          <p:cNvGrpSpPr/>
          <p:nvPr/>
        </p:nvGrpSpPr>
        <p:grpSpPr>
          <a:xfrm>
            <a:off x="1" y="0"/>
            <a:ext cx="10057351" cy="7772400"/>
            <a:chOff x="0" y="0"/>
            <a:chExt cx="12190729" cy="6858000"/>
          </a:xfrm>
        </p:grpSpPr>
        <p:pic>
          <p:nvPicPr>
            <p:cNvPr id="7" name="Color path 26°">
              <a:extLst>
                <a:ext uri="{FF2B5EF4-FFF2-40B4-BE49-F238E27FC236}">
                  <a16:creationId xmlns:a16="http://schemas.microsoft.com/office/drawing/2014/main" id="{035F2C82-4D06-7443-8D2C-5E8360FF957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0" y="0"/>
              <a:ext cx="12189459" cy="6856570"/>
            </a:xfrm>
            <a:prstGeom prst="rect">
              <a:avLst/>
            </a:prstGeom>
          </p:spPr>
        </p:pic>
        <p:pic>
          <p:nvPicPr>
            <p:cNvPr id="5" name="Color path 45°">
              <a:extLst>
                <a:ext uri="{FF2B5EF4-FFF2-40B4-BE49-F238E27FC236}">
                  <a16:creationId xmlns:a16="http://schemas.microsoft.com/office/drawing/2014/main" id="{095BDDDB-21A7-1643-8CB2-B16F42CBB8E4}"/>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270" y="1429"/>
              <a:ext cx="12189459" cy="6856571"/>
            </a:xfrm>
            <a:prstGeom prst="rect">
              <a:avLst/>
            </a:prstGeom>
          </p:spPr>
        </p:pic>
      </p:grpSp>
      <p:sp>
        <p:nvSpPr>
          <p:cNvPr id="2" name="Title"/>
          <p:cNvSpPr>
            <a:spLocks noGrp="1"/>
          </p:cNvSpPr>
          <p:nvPr>
            <p:ph type="title" hasCustomPrompt="1"/>
          </p:nvPr>
        </p:nvSpPr>
        <p:spPr>
          <a:xfrm>
            <a:off x="4321550" y="870268"/>
            <a:ext cx="4326702" cy="3233102"/>
          </a:xfrm>
          <a:prstGeom prst="rect">
            <a:avLst/>
          </a:prstGeom>
        </p:spPr>
        <p:txBody>
          <a:bodyPr anchor="b">
            <a:normAutofit/>
          </a:bodyPr>
          <a:lstStyle>
            <a:lvl1pPr>
              <a:defRPr sz="3300" b="1" i="0" baseline="0">
                <a:solidFill>
                  <a:schemeClr val="tx1"/>
                </a:solidFill>
                <a:latin typeface="Times" pitchFamily="2" charset="0"/>
              </a:defRPr>
            </a:lvl1pPr>
          </a:lstStyle>
          <a:p>
            <a:r>
              <a:rPr lang="en-US" dirty="0"/>
              <a:t>Insert Section Header</a:t>
            </a:r>
          </a:p>
        </p:txBody>
      </p:sp>
      <p:sp>
        <p:nvSpPr>
          <p:cNvPr id="3" name="Subtitle Placeholder"/>
          <p:cNvSpPr>
            <a:spLocks noGrp="1"/>
          </p:cNvSpPr>
          <p:nvPr>
            <p:ph type="body" idx="1" hasCustomPrompt="1"/>
          </p:nvPr>
        </p:nvSpPr>
        <p:spPr>
          <a:xfrm>
            <a:off x="4321550" y="4133956"/>
            <a:ext cx="4326702" cy="1700212"/>
          </a:xfrm>
          <a:prstGeom prst="rect">
            <a:avLst/>
          </a:prstGeom>
        </p:spPr>
        <p:txBody>
          <a:bodyPr>
            <a:normAutofit/>
          </a:bodyPr>
          <a:lstStyle>
            <a:lvl1pPr marL="0" indent="0">
              <a:buNone/>
              <a:defRPr sz="2310">
                <a:solidFill>
                  <a:schemeClr val="tx1">
                    <a:tint val="75000"/>
                  </a:schemeClr>
                </a:solidFill>
              </a:defRPr>
            </a:lvl1pPr>
            <a:lvl2pPr marL="282893" indent="0">
              <a:buNone/>
              <a:defRPr sz="1238">
                <a:solidFill>
                  <a:schemeClr val="tx1">
                    <a:tint val="75000"/>
                  </a:schemeClr>
                </a:solidFill>
              </a:defRPr>
            </a:lvl2pPr>
            <a:lvl3pPr marL="565785" indent="0">
              <a:buNone/>
              <a:defRPr sz="1114">
                <a:solidFill>
                  <a:schemeClr val="tx1">
                    <a:tint val="75000"/>
                  </a:schemeClr>
                </a:solidFill>
              </a:defRPr>
            </a:lvl3pPr>
            <a:lvl4pPr marL="848678" indent="0">
              <a:buNone/>
              <a:defRPr sz="990">
                <a:solidFill>
                  <a:schemeClr val="tx1">
                    <a:tint val="75000"/>
                  </a:schemeClr>
                </a:solidFill>
              </a:defRPr>
            </a:lvl4pPr>
            <a:lvl5pPr marL="1131570" indent="0">
              <a:buNone/>
              <a:defRPr sz="990">
                <a:solidFill>
                  <a:schemeClr val="tx1">
                    <a:tint val="75000"/>
                  </a:schemeClr>
                </a:solidFill>
              </a:defRPr>
            </a:lvl5pPr>
            <a:lvl6pPr marL="1414463" indent="0">
              <a:buNone/>
              <a:defRPr sz="990">
                <a:solidFill>
                  <a:schemeClr val="tx1">
                    <a:tint val="75000"/>
                  </a:schemeClr>
                </a:solidFill>
              </a:defRPr>
            </a:lvl6pPr>
            <a:lvl7pPr marL="1697355" indent="0">
              <a:buNone/>
              <a:defRPr sz="990">
                <a:solidFill>
                  <a:schemeClr val="tx1">
                    <a:tint val="75000"/>
                  </a:schemeClr>
                </a:solidFill>
              </a:defRPr>
            </a:lvl7pPr>
            <a:lvl8pPr marL="1980248" indent="0">
              <a:buNone/>
              <a:defRPr sz="990">
                <a:solidFill>
                  <a:schemeClr val="tx1">
                    <a:tint val="75000"/>
                  </a:schemeClr>
                </a:solidFill>
              </a:defRPr>
            </a:lvl8pPr>
            <a:lvl9pPr marL="2263140" indent="0">
              <a:buNone/>
              <a:defRPr sz="990">
                <a:solidFill>
                  <a:schemeClr val="tx1">
                    <a:tint val="75000"/>
                  </a:schemeClr>
                </a:solidFill>
              </a:defRPr>
            </a:lvl9pPr>
          </a:lstStyle>
          <a:p>
            <a:pPr lvl="0"/>
            <a:r>
              <a:rPr lang="en-US" dirty="0"/>
              <a:t>Insert Section </a:t>
            </a:r>
            <a:r>
              <a:rPr lang="en-US" dirty="0" err="1"/>
              <a:t>Subheader</a:t>
            </a:r>
            <a:endParaRPr lang="en-US" dirty="0"/>
          </a:p>
        </p:txBody>
      </p:sp>
      <p:pic>
        <p:nvPicPr>
          <p:cNvPr id="6" name="CRS logo" descr="Catholic Relief Services logo">
            <a:extLst>
              <a:ext uri="{FF2B5EF4-FFF2-40B4-BE49-F238E27FC236}">
                <a16:creationId xmlns:a16="http://schemas.microsoft.com/office/drawing/2014/main" id="{461F32A3-3A6C-6E40-9EC8-28C55231ECD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90647" y="6197991"/>
            <a:ext cx="1212148" cy="1079279"/>
          </a:xfrm>
          <a:prstGeom prst="rect">
            <a:avLst/>
          </a:prstGeom>
        </p:spPr>
      </p:pic>
    </p:spTree>
    <p:extLst>
      <p:ext uri="{BB962C8B-B14F-4D97-AF65-F5344CB8AC3E}">
        <p14:creationId xmlns:p14="http://schemas.microsoft.com/office/powerpoint/2010/main" val="1566258432"/>
      </p:ext>
    </p:extLst>
  </p:cSld>
  <p:clrMapOvr>
    <a:overrideClrMapping bg1="dk1" tx1="lt1" bg2="dk2" tx2="lt2" accent1="accent1" accent2="accent2" accent3="accent3" accent4="accent4" accent5="accent5" accent6="accent6" hlink="hlink" folHlink="folHlink"/>
  </p:clrMapOvr>
  <p:hf hdr="0" ftr="0" dt="0"/>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a:extLst>
              <a:ext uri="{FF2B5EF4-FFF2-40B4-BE49-F238E27FC236}">
                <a16:creationId xmlns:a16="http://schemas.microsoft.com/office/drawing/2014/main" id="{3D228093-3E2B-4C16-B8DE-5DC9D4A0DD54}"/>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1139566751"/>
      </p:ext>
    </p:extLst>
  </p:cSld>
  <p:clrMapOvr>
    <a:masterClrMapping/>
  </p:clrMapOvr>
  <p:hf hdr="0" ftr="0" dt="0"/>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Subsection Header">
    <p:spTree>
      <p:nvGrpSpPr>
        <p:cNvPr id="1" name=""/>
        <p:cNvGrpSpPr/>
        <p:nvPr/>
      </p:nvGrpSpPr>
      <p:grpSpPr>
        <a:xfrm>
          <a:off x="0" y="0"/>
          <a:ext cx="0" cy="0"/>
          <a:chOff x="0" y="0"/>
          <a:chExt cx="0" cy="0"/>
        </a:xfrm>
      </p:grpSpPr>
      <p:sp>
        <p:nvSpPr>
          <p:cNvPr id="4" name="Title">
            <a:extLst>
              <a:ext uri="{FF2B5EF4-FFF2-40B4-BE49-F238E27FC236}">
                <a16:creationId xmlns:a16="http://schemas.microsoft.com/office/drawing/2014/main" id="{C67B1A61-B61A-4040-A041-4A1BBDDC74DD}"/>
              </a:ext>
            </a:extLst>
          </p:cNvPr>
          <p:cNvSpPr>
            <a:spLocks noGrp="1"/>
          </p:cNvSpPr>
          <p:nvPr>
            <p:ph type="title"/>
          </p:nvPr>
        </p:nvSpPr>
        <p:spPr>
          <a:xfrm>
            <a:off x="691515" y="1879836"/>
            <a:ext cx="8675370" cy="2277495"/>
          </a:xfrm>
        </p:spPr>
        <p:txBody>
          <a:bodyPr>
            <a:normAutofit/>
          </a:bodyPr>
          <a:lstStyle>
            <a:lvl1pPr algn="ctr">
              <a:defRPr sz="3465"/>
            </a:lvl1pPr>
          </a:lstStyle>
          <a:p>
            <a:r>
              <a:rPr lang="en-US"/>
              <a:t>Click to edit Master title style</a:t>
            </a:r>
            <a:endParaRPr lang="en-US" dirty="0"/>
          </a:p>
        </p:txBody>
      </p:sp>
      <p:sp>
        <p:nvSpPr>
          <p:cNvPr id="2" name="Slide Number Placeholder">
            <a:extLst>
              <a:ext uri="{FF2B5EF4-FFF2-40B4-BE49-F238E27FC236}">
                <a16:creationId xmlns:a16="http://schemas.microsoft.com/office/drawing/2014/main" id="{D8C72B01-ADA9-49B8-BF2A-B3DE45252537}"/>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1794752010"/>
      </p:ext>
    </p:extLst>
  </p:cSld>
  <p:clrMapOvr>
    <a:masterClrMapping/>
  </p:clrMapOvr>
  <p:hf hdr="0" ftr="0" dt="0"/>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7A7BFC3-7204-4635-846E-73D07BA79503}"/>
              </a:ext>
            </a:extLst>
          </p:cNvPr>
          <p:cNvSpPr>
            <a:spLocks noGrp="1"/>
          </p:cNvSpPr>
          <p:nvPr>
            <p:ph type="title"/>
          </p:nvPr>
        </p:nvSpPr>
        <p:spPr/>
        <p:txBody>
          <a:bodyPr/>
          <a:lstStyle/>
          <a:p>
            <a:r>
              <a:rPr lang="en-US"/>
              <a:t>Click to edit Master title style</a:t>
            </a:r>
          </a:p>
        </p:txBody>
      </p:sp>
      <p:sp>
        <p:nvSpPr>
          <p:cNvPr id="4" name="Content Placeholder Left">
            <a:extLst>
              <a:ext uri="{FF2B5EF4-FFF2-40B4-BE49-F238E27FC236}">
                <a16:creationId xmlns:a16="http://schemas.microsoft.com/office/drawing/2014/main" id="{AAF70431-3AE9-442D-A11C-19B09BDE1A7F}"/>
              </a:ext>
            </a:extLst>
          </p:cNvPr>
          <p:cNvSpPr>
            <a:spLocks noGrp="1"/>
          </p:cNvSpPr>
          <p:nvPr>
            <p:ph sz="quarter" idx="10"/>
          </p:nvPr>
        </p:nvSpPr>
        <p:spPr>
          <a:xfrm>
            <a:off x="691515" y="1675399"/>
            <a:ext cx="4229499" cy="54100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Right">
            <a:extLst>
              <a:ext uri="{FF2B5EF4-FFF2-40B4-BE49-F238E27FC236}">
                <a16:creationId xmlns:a16="http://schemas.microsoft.com/office/drawing/2014/main" id="{1ED28491-2619-4F62-8651-7226A0B97A81}"/>
              </a:ext>
            </a:extLst>
          </p:cNvPr>
          <p:cNvSpPr>
            <a:spLocks noGrp="1"/>
          </p:cNvSpPr>
          <p:nvPr>
            <p:ph sz="quarter" idx="11"/>
          </p:nvPr>
        </p:nvSpPr>
        <p:spPr>
          <a:xfrm>
            <a:off x="5137387" y="1675399"/>
            <a:ext cx="4229499" cy="54100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a:extLst>
              <a:ext uri="{FF2B5EF4-FFF2-40B4-BE49-F238E27FC236}">
                <a16:creationId xmlns:a16="http://schemas.microsoft.com/office/drawing/2014/main" id="{4ABA6732-34C2-4A61-91AC-D0E7BC9DE767}"/>
              </a:ext>
            </a:extLst>
          </p:cNvPr>
          <p:cNvSpPr>
            <a:spLocks noGrp="1"/>
          </p:cNvSpPr>
          <p:nvPr>
            <p:ph type="sldNum" sz="quarter" idx="12"/>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3693295162"/>
      </p:ext>
    </p:extLst>
  </p:cSld>
  <p:clrMapOvr>
    <a:masterClrMapping/>
  </p:clrMapOvr>
  <p:hf hdr="0" ftr="0" dt="0"/>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7" name="Title">
            <a:extLst>
              <a:ext uri="{FF2B5EF4-FFF2-40B4-BE49-F238E27FC236}">
                <a16:creationId xmlns:a16="http://schemas.microsoft.com/office/drawing/2014/main" id="{58BA6FB0-BA43-4CFC-A76D-28EE4377813D}"/>
              </a:ext>
            </a:extLst>
          </p:cNvPr>
          <p:cNvSpPr>
            <a:spLocks noGrp="1"/>
          </p:cNvSpPr>
          <p:nvPr>
            <p:ph type="title"/>
          </p:nvPr>
        </p:nvSpPr>
        <p:spPr/>
        <p:txBody>
          <a:bodyPr/>
          <a:lstStyle/>
          <a:p>
            <a:r>
              <a:rPr lang="en-US"/>
              <a:t>Click to edit Master title style</a:t>
            </a:r>
          </a:p>
        </p:txBody>
      </p:sp>
      <p:sp>
        <p:nvSpPr>
          <p:cNvPr id="3" name="Text Placeholder Left"/>
          <p:cNvSpPr>
            <a:spLocks noGrp="1"/>
          </p:cNvSpPr>
          <p:nvPr>
            <p:ph type="body" idx="1"/>
          </p:nvPr>
        </p:nvSpPr>
        <p:spPr>
          <a:xfrm>
            <a:off x="692826" y="1693597"/>
            <a:ext cx="4255174" cy="933767"/>
          </a:xfrm>
          <a:prstGeom prst="rect">
            <a:avLst/>
          </a:prstGeom>
        </p:spPr>
        <p:txBody>
          <a:bodyPr anchor="b"/>
          <a:lstStyle>
            <a:lvl1pPr marL="0" indent="0">
              <a:buNone/>
              <a:defRPr sz="1485" b="1"/>
            </a:lvl1pPr>
            <a:lvl2pPr marL="282893" indent="0">
              <a:buNone/>
              <a:defRPr sz="1238" b="1"/>
            </a:lvl2pPr>
            <a:lvl3pPr marL="565785" indent="0">
              <a:buNone/>
              <a:defRPr sz="1114" b="1"/>
            </a:lvl3pPr>
            <a:lvl4pPr marL="848678" indent="0">
              <a:buNone/>
              <a:defRPr sz="990" b="1"/>
            </a:lvl4pPr>
            <a:lvl5pPr marL="1131570" indent="0">
              <a:buNone/>
              <a:defRPr sz="990" b="1"/>
            </a:lvl5pPr>
            <a:lvl6pPr marL="1414463" indent="0">
              <a:buNone/>
              <a:defRPr sz="990" b="1"/>
            </a:lvl6pPr>
            <a:lvl7pPr marL="1697355" indent="0">
              <a:buNone/>
              <a:defRPr sz="990" b="1"/>
            </a:lvl7pPr>
            <a:lvl8pPr marL="1980248" indent="0">
              <a:buNone/>
              <a:defRPr sz="990" b="1"/>
            </a:lvl8pPr>
            <a:lvl9pPr marL="2263140" indent="0">
              <a:buNone/>
              <a:defRPr sz="990" b="1"/>
            </a:lvl9pPr>
          </a:lstStyle>
          <a:p>
            <a:pPr lvl="0"/>
            <a:r>
              <a:rPr lang="en-US"/>
              <a:t>Click to edit Master text styles</a:t>
            </a:r>
          </a:p>
        </p:txBody>
      </p:sp>
      <p:sp>
        <p:nvSpPr>
          <p:cNvPr id="4" name="Content Placeholder Left"/>
          <p:cNvSpPr>
            <a:spLocks noGrp="1"/>
          </p:cNvSpPr>
          <p:nvPr>
            <p:ph sz="half" idx="2"/>
          </p:nvPr>
        </p:nvSpPr>
        <p:spPr>
          <a:xfrm>
            <a:off x="692826" y="2627366"/>
            <a:ext cx="4255174" cy="442177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Right"/>
          <p:cNvSpPr>
            <a:spLocks noGrp="1"/>
          </p:cNvSpPr>
          <p:nvPr>
            <p:ph type="body" sz="quarter" idx="3"/>
          </p:nvPr>
        </p:nvSpPr>
        <p:spPr>
          <a:xfrm>
            <a:off x="5092066" y="1693597"/>
            <a:ext cx="4276130" cy="933767"/>
          </a:xfrm>
          <a:prstGeom prst="rect">
            <a:avLst/>
          </a:prstGeom>
        </p:spPr>
        <p:txBody>
          <a:bodyPr anchor="b"/>
          <a:lstStyle>
            <a:lvl1pPr marL="0" indent="0">
              <a:buNone/>
              <a:defRPr sz="1485" b="1"/>
            </a:lvl1pPr>
            <a:lvl2pPr marL="282893" indent="0">
              <a:buNone/>
              <a:defRPr sz="1238" b="1"/>
            </a:lvl2pPr>
            <a:lvl3pPr marL="565785" indent="0">
              <a:buNone/>
              <a:defRPr sz="1114" b="1"/>
            </a:lvl3pPr>
            <a:lvl4pPr marL="848678" indent="0">
              <a:buNone/>
              <a:defRPr sz="990" b="1"/>
            </a:lvl4pPr>
            <a:lvl5pPr marL="1131570" indent="0">
              <a:buNone/>
              <a:defRPr sz="990" b="1"/>
            </a:lvl5pPr>
            <a:lvl6pPr marL="1414463" indent="0">
              <a:buNone/>
              <a:defRPr sz="990" b="1"/>
            </a:lvl6pPr>
            <a:lvl7pPr marL="1697355" indent="0">
              <a:buNone/>
              <a:defRPr sz="990" b="1"/>
            </a:lvl7pPr>
            <a:lvl8pPr marL="1980248" indent="0">
              <a:buNone/>
              <a:defRPr sz="990" b="1"/>
            </a:lvl8pPr>
            <a:lvl9pPr marL="2263140" indent="0">
              <a:buNone/>
              <a:defRPr sz="990" b="1"/>
            </a:lvl9pPr>
          </a:lstStyle>
          <a:p>
            <a:pPr lvl="0"/>
            <a:r>
              <a:rPr lang="en-US"/>
              <a:t>Click to edit Master text styles</a:t>
            </a:r>
          </a:p>
        </p:txBody>
      </p:sp>
      <p:sp>
        <p:nvSpPr>
          <p:cNvPr id="6" name="Content Placeholder Right"/>
          <p:cNvSpPr>
            <a:spLocks noGrp="1"/>
          </p:cNvSpPr>
          <p:nvPr>
            <p:ph sz="quarter" idx="4"/>
          </p:nvPr>
        </p:nvSpPr>
        <p:spPr>
          <a:xfrm>
            <a:off x="5092066" y="2627364"/>
            <a:ext cx="4276130" cy="442177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Slide Number Placeholder">
            <a:extLst>
              <a:ext uri="{FF2B5EF4-FFF2-40B4-BE49-F238E27FC236}">
                <a16:creationId xmlns:a16="http://schemas.microsoft.com/office/drawing/2014/main" id="{16BF7940-F5F4-46CD-87B4-ACC0B3657F9C}"/>
              </a:ext>
            </a:extLst>
          </p:cNvPr>
          <p:cNvSpPr>
            <a:spLocks noGrp="1"/>
          </p:cNvSpPr>
          <p:nvPr>
            <p:ph type="sldNum" sz="quarter" idx="10"/>
          </p:nvPr>
        </p:nvSpPr>
        <p:spPr/>
        <p:txBody>
          <a:body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1227347735"/>
      </p:ext>
    </p:extLst>
  </p:cSld>
  <p:clrMapOvr>
    <a:masterClrMapping/>
  </p:clrMapOvr>
  <p:hf hdr="0" ftr="0" dt="0"/>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p:cSld name="Photo Full 1">
    <p:spTree>
      <p:nvGrpSpPr>
        <p:cNvPr id="1" name=""/>
        <p:cNvGrpSpPr/>
        <p:nvPr/>
      </p:nvGrpSpPr>
      <p:grpSpPr>
        <a:xfrm>
          <a:off x="0" y="0"/>
          <a:ext cx="0" cy="0"/>
          <a:chOff x="0" y="0"/>
          <a:chExt cx="0" cy="0"/>
        </a:xfrm>
      </p:grpSpPr>
      <p:sp>
        <p:nvSpPr>
          <p:cNvPr id="10" name="Picture Placeholder">
            <a:extLst>
              <a:ext uri="{FF2B5EF4-FFF2-40B4-BE49-F238E27FC236}">
                <a16:creationId xmlns:a16="http://schemas.microsoft.com/office/drawing/2014/main" id="{EE301A61-FFE4-A248-95E6-8A44756678CA}"/>
              </a:ext>
            </a:extLst>
          </p:cNvPr>
          <p:cNvSpPr>
            <a:spLocks noGrp="1"/>
          </p:cNvSpPr>
          <p:nvPr>
            <p:ph type="pic" sz="quarter" idx="10" hasCustomPrompt="1"/>
          </p:nvPr>
        </p:nvSpPr>
        <p:spPr>
          <a:xfrm>
            <a:off x="0" y="0"/>
            <a:ext cx="10058400" cy="7772400"/>
          </a:xfrm>
          <a:prstGeom prst="rect">
            <a:avLst/>
          </a:prstGeom>
        </p:spPr>
        <p:txBody>
          <a:bodyPr/>
          <a:lstStyle>
            <a:lvl1pPr marL="0" indent="0">
              <a:buNone/>
              <a:defRPr/>
            </a:lvl1pPr>
          </a:lstStyle>
          <a:p>
            <a:r>
              <a:rPr lang="en-US" dirty="0"/>
              <a:t>Photo</a:t>
            </a:r>
          </a:p>
        </p:txBody>
      </p:sp>
      <p:sp>
        <p:nvSpPr>
          <p:cNvPr id="3" name="Photo Headline Placeholder">
            <a:extLst>
              <a:ext uri="{FF2B5EF4-FFF2-40B4-BE49-F238E27FC236}">
                <a16:creationId xmlns:a16="http://schemas.microsoft.com/office/drawing/2014/main" id="{513A38EA-FCD7-F844-A8CA-A168FB067694}"/>
              </a:ext>
            </a:extLst>
          </p:cNvPr>
          <p:cNvSpPr>
            <a:spLocks noGrp="1"/>
          </p:cNvSpPr>
          <p:nvPr>
            <p:ph type="body" sz="quarter" idx="13" hasCustomPrompt="1"/>
          </p:nvPr>
        </p:nvSpPr>
        <p:spPr>
          <a:xfrm>
            <a:off x="0" y="6199524"/>
            <a:ext cx="4610100" cy="1036320"/>
          </a:xfrm>
          <a:prstGeom prst="rect">
            <a:avLst/>
          </a:prstGeom>
          <a:solidFill>
            <a:schemeClr val="tx2"/>
          </a:solidFill>
        </p:spPr>
        <p:txBody>
          <a:bodyPr lIns="548640" tIns="45720" bIns="0" anchor="ctr"/>
          <a:lstStyle>
            <a:lvl1pPr marL="0" indent="0">
              <a:buNone/>
              <a:defRPr sz="2970" b="1">
                <a:solidFill>
                  <a:schemeClr val="bg1"/>
                </a:solidFill>
                <a:latin typeface="Times" pitchFamily="2" charset="0"/>
              </a:defRPr>
            </a:lvl1pPr>
          </a:lstStyle>
          <a:p>
            <a:r>
              <a:rPr lang="en-US" dirty="0"/>
              <a:t>Photo Headline</a:t>
            </a:r>
          </a:p>
        </p:txBody>
      </p:sp>
      <p:sp>
        <p:nvSpPr>
          <p:cNvPr id="16" name="Photo Credit Placeholder">
            <a:extLst>
              <a:ext uri="{FF2B5EF4-FFF2-40B4-BE49-F238E27FC236}">
                <a16:creationId xmlns:a16="http://schemas.microsoft.com/office/drawing/2014/main" id="{322CBD45-9E3B-2945-9D95-A20EEC28DA07}"/>
              </a:ext>
            </a:extLst>
          </p:cNvPr>
          <p:cNvSpPr>
            <a:spLocks noGrp="1"/>
          </p:cNvSpPr>
          <p:nvPr>
            <p:ph type="body" sz="quarter" idx="12" hasCustomPrompt="1"/>
          </p:nvPr>
        </p:nvSpPr>
        <p:spPr>
          <a:xfrm>
            <a:off x="132847" y="7403571"/>
            <a:ext cx="4469476" cy="203232"/>
          </a:xfrm>
          <a:prstGeom prst="rect">
            <a:avLst/>
          </a:prstGeom>
        </p:spPr>
        <p:txBody>
          <a:bodyPr lIns="0" tIns="0" rIns="0" bIns="0" anchor="b"/>
          <a:lstStyle>
            <a:lvl1pPr marL="0" indent="0">
              <a:buFont typeface="Arial" panose="020B0604020202020204" pitchFamily="34" charset="0"/>
              <a:buNone/>
              <a:defRPr sz="907"/>
            </a:lvl1pPr>
          </a:lstStyle>
          <a:p>
            <a:pPr lvl="0"/>
            <a:r>
              <a:rPr lang="en-US" dirty="0"/>
              <a:t>[Photo credit]</a:t>
            </a:r>
          </a:p>
        </p:txBody>
      </p:sp>
    </p:spTree>
    <p:extLst>
      <p:ext uri="{BB962C8B-B14F-4D97-AF65-F5344CB8AC3E}">
        <p14:creationId xmlns:p14="http://schemas.microsoft.com/office/powerpoint/2010/main" val="2702956488"/>
      </p:ext>
    </p:extLst>
  </p:cSld>
  <p:clrMapOvr>
    <a:masterClrMapping/>
  </p:clrMapOvr>
  <p:hf hdr="0" ftr="0" dt="0"/>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p:cSld name="Photo Full 2">
    <p:spTree>
      <p:nvGrpSpPr>
        <p:cNvPr id="1" name=""/>
        <p:cNvGrpSpPr/>
        <p:nvPr/>
      </p:nvGrpSpPr>
      <p:grpSpPr>
        <a:xfrm>
          <a:off x="0" y="0"/>
          <a:ext cx="0" cy="0"/>
          <a:chOff x="0" y="0"/>
          <a:chExt cx="0" cy="0"/>
        </a:xfrm>
      </p:grpSpPr>
      <p:sp>
        <p:nvSpPr>
          <p:cNvPr id="10" name="Picture Placeholder">
            <a:extLst>
              <a:ext uri="{FF2B5EF4-FFF2-40B4-BE49-F238E27FC236}">
                <a16:creationId xmlns:a16="http://schemas.microsoft.com/office/drawing/2014/main" id="{EE301A61-FFE4-A248-95E6-8A44756678CA}"/>
              </a:ext>
            </a:extLst>
          </p:cNvPr>
          <p:cNvSpPr>
            <a:spLocks noGrp="1"/>
          </p:cNvSpPr>
          <p:nvPr>
            <p:ph type="pic" sz="quarter" idx="10" hasCustomPrompt="1"/>
          </p:nvPr>
        </p:nvSpPr>
        <p:spPr>
          <a:xfrm>
            <a:off x="0" y="0"/>
            <a:ext cx="10058400" cy="7772400"/>
          </a:xfrm>
          <a:prstGeom prst="rect">
            <a:avLst/>
          </a:prstGeom>
        </p:spPr>
        <p:txBody>
          <a:bodyPr/>
          <a:lstStyle>
            <a:lvl1pPr marL="0" indent="0">
              <a:buNone/>
              <a:defRPr/>
            </a:lvl1pPr>
          </a:lstStyle>
          <a:p>
            <a:r>
              <a:rPr lang="en-US" dirty="0"/>
              <a:t>Photo</a:t>
            </a:r>
          </a:p>
        </p:txBody>
      </p:sp>
      <p:sp>
        <p:nvSpPr>
          <p:cNvPr id="3" name="Photo Headline Placeholder">
            <a:extLst>
              <a:ext uri="{FF2B5EF4-FFF2-40B4-BE49-F238E27FC236}">
                <a16:creationId xmlns:a16="http://schemas.microsoft.com/office/drawing/2014/main" id="{513A38EA-FCD7-F844-A8CA-A168FB067694}"/>
              </a:ext>
            </a:extLst>
          </p:cNvPr>
          <p:cNvSpPr>
            <a:spLocks noGrp="1"/>
          </p:cNvSpPr>
          <p:nvPr>
            <p:ph type="body" sz="quarter" idx="13" hasCustomPrompt="1"/>
          </p:nvPr>
        </p:nvSpPr>
        <p:spPr>
          <a:xfrm>
            <a:off x="0" y="6199524"/>
            <a:ext cx="4610100" cy="1036320"/>
          </a:xfrm>
          <a:prstGeom prst="rect">
            <a:avLst/>
          </a:prstGeom>
          <a:gradFill>
            <a:gsLst>
              <a:gs pos="0">
                <a:schemeClr val="accent1">
                  <a:alpha val="75000"/>
                </a:schemeClr>
              </a:gs>
              <a:gs pos="98000">
                <a:schemeClr val="tx2">
                  <a:alpha val="75000"/>
                </a:schemeClr>
              </a:gs>
            </a:gsLst>
            <a:lin ang="0" scaled="1"/>
          </a:gradFill>
        </p:spPr>
        <p:txBody>
          <a:bodyPr lIns="548640" tIns="45720" bIns="0" anchor="ctr"/>
          <a:lstStyle>
            <a:lvl1pPr marL="0" indent="0">
              <a:buNone/>
              <a:defRPr sz="2970" b="1">
                <a:solidFill>
                  <a:schemeClr val="bg1"/>
                </a:solidFill>
                <a:latin typeface="Times" pitchFamily="2" charset="0"/>
              </a:defRPr>
            </a:lvl1pPr>
          </a:lstStyle>
          <a:p>
            <a:r>
              <a:rPr lang="en-US" dirty="0"/>
              <a:t>Photo Headline</a:t>
            </a:r>
          </a:p>
        </p:txBody>
      </p:sp>
      <p:sp>
        <p:nvSpPr>
          <p:cNvPr id="16" name="Photo Credit Placeholder">
            <a:extLst>
              <a:ext uri="{FF2B5EF4-FFF2-40B4-BE49-F238E27FC236}">
                <a16:creationId xmlns:a16="http://schemas.microsoft.com/office/drawing/2014/main" id="{322CBD45-9E3B-2945-9D95-A20EEC28DA07}"/>
              </a:ext>
            </a:extLst>
          </p:cNvPr>
          <p:cNvSpPr>
            <a:spLocks noGrp="1"/>
          </p:cNvSpPr>
          <p:nvPr>
            <p:ph type="body" sz="quarter" idx="12" hasCustomPrompt="1"/>
          </p:nvPr>
        </p:nvSpPr>
        <p:spPr>
          <a:xfrm>
            <a:off x="132847" y="7403571"/>
            <a:ext cx="4469476" cy="203232"/>
          </a:xfrm>
          <a:prstGeom prst="rect">
            <a:avLst/>
          </a:prstGeom>
        </p:spPr>
        <p:txBody>
          <a:bodyPr lIns="0" tIns="0" rIns="0" bIns="0" anchor="b"/>
          <a:lstStyle>
            <a:lvl1pPr marL="0" indent="0">
              <a:buFont typeface="Arial" panose="020B0604020202020204" pitchFamily="34" charset="0"/>
              <a:buNone/>
              <a:defRPr sz="907"/>
            </a:lvl1pPr>
          </a:lstStyle>
          <a:p>
            <a:pPr lvl="0"/>
            <a:r>
              <a:rPr lang="en-US" dirty="0"/>
              <a:t>[Photo credit]</a:t>
            </a:r>
          </a:p>
        </p:txBody>
      </p:sp>
    </p:spTree>
    <p:extLst>
      <p:ext uri="{BB962C8B-B14F-4D97-AF65-F5344CB8AC3E}">
        <p14:creationId xmlns:p14="http://schemas.microsoft.com/office/powerpoint/2010/main" val="4005599747"/>
      </p:ext>
    </p:extLst>
  </p:cSld>
  <p:clrMapOvr>
    <a:masterClrMapping/>
  </p:clrMapOvr>
  <p:hf hdr="0" ftr="0" dt="0"/>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p:cSld name="Final Slide">
    <p:bg>
      <p:bgRef idx="1001">
        <a:schemeClr val="bg2"/>
      </p:bgRef>
    </p:bg>
    <p:spTree>
      <p:nvGrpSpPr>
        <p:cNvPr id="1" name=""/>
        <p:cNvGrpSpPr/>
        <p:nvPr/>
      </p:nvGrpSpPr>
      <p:grpSpPr>
        <a:xfrm>
          <a:off x="0" y="0"/>
          <a:ext cx="0" cy="0"/>
          <a:chOff x="0" y="0"/>
          <a:chExt cx="0" cy="0"/>
        </a:xfrm>
      </p:grpSpPr>
      <p:grpSp>
        <p:nvGrpSpPr>
          <p:cNvPr id="2" name="Color paths">
            <a:extLst>
              <a:ext uri="{FF2B5EF4-FFF2-40B4-BE49-F238E27FC236}">
                <a16:creationId xmlns:a16="http://schemas.microsoft.com/office/drawing/2014/main" id="{038D1918-C58C-E040-AED2-2E2FF5816C03}"/>
              </a:ext>
              <a:ext uri="{C183D7F6-B498-43B3-948B-1728B52AA6E4}">
                <adec:decorative xmlns:adec="http://schemas.microsoft.com/office/drawing/2017/decorative" val="1"/>
              </a:ext>
            </a:extLst>
          </p:cNvPr>
          <p:cNvGrpSpPr/>
          <p:nvPr/>
        </p:nvGrpSpPr>
        <p:grpSpPr>
          <a:xfrm>
            <a:off x="1048" y="809"/>
            <a:ext cx="10057352" cy="7771591"/>
            <a:chOff x="1270" y="714"/>
            <a:chExt cx="12190730" cy="6857286"/>
          </a:xfrm>
        </p:grpSpPr>
        <p:pic>
          <p:nvPicPr>
            <p:cNvPr id="5" name="Color path 26°">
              <a:extLst>
                <a:ext uri="{FF2B5EF4-FFF2-40B4-BE49-F238E27FC236}">
                  <a16:creationId xmlns:a16="http://schemas.microsoft.com/office/drawing/2014/main" id="{273F8B51-1DEA-FB45-994E-0C7AD040423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p:spPr>
        </p:pic>
        <p:pic>
          <p:nvPicPr>
            <p:cNvPr id="8" name="Color path 45°">
              <a:extLst>
                <a:ext uri="{FF2B5EF4-FFF2-40B4-BE49-F238E27FC236}">
                  <a16:creationId xmlns:a16="http://schemas.microsoft.com/office/drawing/2014/main" id="{0616318A-E615-304C-9925-F337F4A9A0D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270" y="714"/>
              <a:ext cx="12189459" cy="6856571"/>
            </a:xfrm>
            <a:prstGeom prst="rect">
              <a:avLst/>
            </a:prstGeom>
          </p:spPr>
        </p:pic>
      </p:grpSp>
      <p:sp>
        <p:nvSpPr>
          <p:cNvPr id="7" name="Title">
            <a:extLst>
              <a:ext uri="{FF2B5EF4-FFF2-40B4-BE49-F238E27FC236}">
                <a16:creationId xmlns:a16="http://schemas.microsoft.com/office/drawing/2014/main" id="{ABE1E527-BFFA-F44B-94D0-1379A9E41A6D}"/>
              </a:ext>
            </a:extLst>
          </p:cNvPr>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Final Thoughts</a:t>
            </a:r>
          </a:p>
        </p:txBody>
      </p:sp>
      <p:pic>
        <p:nvPicPr>
          <p:cNvPr id="3" name="CRS logo-tagline English" descr="Catholic Relief Services logo with tagline: Faith. Action. Results.">
            <a:extLst>
              <a:ext uri="{FF2B5EF4-FFF2-40B4-BE49-F238E27FC236}">
                <a16:creationId xmlns:a16="http://schemas.microsoft.com/office/drawing/2014/main" id="{14D83F39-2C1E-C54F-9ECE-87F1E23FFDF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783141" y="5061930"/>
            <a:ext cx="2492119" cy="1443651"/>
          </a:xfrm>
          <a:prstGeom prst="rect">
            <a:avLst/>
          </a:prstGeom>
        </p:spPr>
      </p:pic>
    </p:spTree>
    <p:extLst>
      <p:ext uri="{BB962C8B-B14F-4D97-AF65-F5344CB8AC3E}">
        <p14:creationId xmlns:p14="http://schemas.microsoft.com/office/powerpoint/2010/main" val="1226320395"/>
      </p:ext>
    </p:extLst>
  </p:cSld>
  <p:clrMapOvr>
    <a:overrideClrMapping bg1="dk1" tx1="lt1" bg2="dk2" tx2="lt2" accent1="accent1" accent2="accent2" accent3="accent3" accent4="accent4" accent5="accent5" accent6="accent6" hlink="hlink" folHlink="folHlink"/>
  </p:clrMapOvr>
  <p:hf hdr="0" ftr="0" dt="0"/>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p:cSld name="Final Slide_French">
    <p:bg>
      <p:bgRef idx="1001">
        <a:schemeClr val="bg2"/>
      </p:bgRef>
    </p:bg>
    <p:spTree>
      <p:nvGrpSpPr>
        <p:cNvPr id="1" name=""/>
        <p:cNvGrpSpPr/>
        <p:nvPr/>
      </p:nvGrpSpPr>
      <p:grpSpPr>
        <a:xfrm>
          <a:off x="0" y="0"/>
          <a:ext cx="0" cy="0"/>
          <a:chOff x="0" y="0"/>
          <a:chExt cx="0" cy="0"/>
        </a:xfrm>
      </p:grpSpPr>
      <p:grpSp>
        <p:nvGrpSpPr>
          <p:cNvPr id="2" name="Color paths">
            <a:extLst>
              <a:ext uri="{FF2B5EF4-FFF2-40B4-BE49-F238E27FC236}">
                <a16:creationId xmlns:a16="http://schemas.microsoft.com/office/drawing/2014/main" id="{96FE90CD-AF23-FD47-8B62-21C8E558DAA8}"/>
              </a:ext>
              <a:ext uri="{C183D7F6-B498-43B3-948B-1728B52AA6E4}">
                <adec:decorative xmlns:adec="http://schemas.microsoft.com/office/drawing/2017/decorative" val="1"/>
              </a:ext>
            </a:extLst>
          </p:cNvPr>
          <p:cNvGrpSpPr/>
          <p:nvPr/>
        </p:nvGrpSpPr>
        <p:grpSpPr>
          <a:xfrm>
            <a:off x="1048" y="809"/>
            <a:ext cx="10057352" cy="7771591"/>
            <a:chOff x="1270" y="714"/>
            <a:chExt cx="12190730" cy="6857286"/>
          </a:xfrm>
        </p:grpSpPr>
        <p:pic>
          <p:nvPicPr>
            <p:cNvPr id="5" name="Color path 26°">
              <a:extLst>
                <a:ext uri="{FF2B5EF4-FFF2-40B4-BE49-F238E27FC236}">
                  <a16:creationId xmlns:a16="http://schemas.microsoft.com/office/drawing/2014/main" id="{BDBEBFEE-7D96-7440-9EAE-B80D0F84110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p:spPr>
        </p:pic>
        <p:pic>
          <p:nvPicPr>
            <p:cNvPr id="8" name="Color path 45°">
              <a:extLst>
                <a:ext uri="{FF2B5EF4-FFF2-40B4-BE49-F238E27FC236}">
                  <a16:creationId xmlns:a16="http://schemas.microsoft.com/office/drawing/2014/main" id="{F16B3D8C-0C09-5A4B-B289-1C7817950CD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270" y="714"/>
              <a:ext cx="12189459" cy="6856571"/>
            </a:xfrm>
            <a:prstGeom prst="rect">
              <a:avLst/>
            </a:prstGeom>
          </p:spPr>
        </p:pic>
      </p:grpSp>
      <p:sp>
        <p:nvSpPr>
          <p:cNvPr id="7" name="Title">
            <a:extLst>
              <a:ext uri="{FF2B5EF4-FFF2-40B4-BE49-F238E27FC236}">
                <a16:creationId xmlns:a16="http://schemas.microsoft.com/office/drawing/2014/main" id="{ABE1E527-BFFA-F44B-94D0-1379A9E41A6D}"/>
              </a:ext>
            </a:extLst>
          </p:cNvPr>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Final Thoughts</a:t>
            </a:r>
          </a:p>
        </p:txBody>
      </p:sp>
      <p:pic>
        <p:nvPicPr>
          <p:cNvPr id="3" name="CRS logo-tagline French" descr="Catholic Relief Services logo with tagline: Foi. Action. Resultats.">
            <a:extLst>
              <a:ext uri="{FF2B5EF4-FFF2-40B4-BE49-F238E27FC236}">
                <a16:creationId xmlns:a16="http://schemas.microsoft.com/office/drawing/2014/main" id="{14D83F39-2C1E-C54F-9ECE-87F1E23FFDFA}"/>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3682632" y="5062553"/>
            <a:ext cx="2693137" cy="1438758"/>
          </a:xfrm>
          <a:prstGeom prst="rect">
            <a:avLst/>
          </a:prstGeom>
        </p:spPr>
      </p:pic>
    </p:spTree>
    <p:extLst>
      <p:ext uri="{BB962C8B-B14F-4D97-AF65-F5344CB8AC3E}">
        <p14:creationId xmlns:p14="http://schemas.microsoft.com/office/powerpoint/2010/main" val="2793537640"/>
      </p:ext>
    </p:extLst>
  </p:cSld>
  <p:clrMapOvr>
    <a:overrideClrMapping bg1="dk1" tx1="lt1" bg2="dk2" tx2="lt2" accent1="accent1" accent2="accent2" accent3="accent3" accent4="accent4" accent5="accent5" accent6="accent6" hlink="hlink" folHlink="folHlink"/>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Photo Full 2">
    <p:spTree>
      <p:nvGrpSpPr>
        <p:cNvPr id="1" name=""/>
        <p:cNvGrpSpPr/>
        <p:nvPr/>
      </p:nvGrpSpPr>
      <p:grpSpPr>
        <a:xfrm>
          <a:off x="0" y="0"/>
          <a:ext cx="0" cy="0"/>
          <a:chOff x="0" y="0"/>
          <a:chExt cx="0" cy="0"/>
        </a:xfrm>
      </p:grpSpPr>
      <p:sp>
        <p:nvSpPr>
          <p:cNvPr id="10" name="Picture Placeholder">
            <a:extLst>
              <a:ext uri="{FF2B5EF4-FFF2-40B4-BE49-F238E27FC236}">
                <a16:creationId xmlns:a16="http://schemas.microsoft.com/office/drawing/2014/main" id="{EE301A61-FFE4-A248-95E6-8A44756678CA}"/>
              </a:ext>
            </a:extLst>
          </p:cNvPr>
          <p:cNvSpPr>
            <a:spLocks noGrp="1"/>
          </p:cNvSpPr>
          <p:nvPr>
            <p:ph type="pic" sz="quarter" idx="10" hasCustomPrompt="1"/>
          </p:nvPr>
        </p:nvSpPr>
        <p:spPr>
          <a:xfrm>
            <a:off x="0" y="0"/>
            <a:ext cx="10058400" cy="7772400"/>
          </a:xfrm>
          <a:prstGeom prst="rect">
            <a:avLst/>
          </a:prstGeom>
        </p:spPr>
        <p:txBody>
          <a:bodyPr/>
          <a:lstStyle>
            <a:lvl1pPr marL="0" indent="0">
              <a:buNone/>
              <a:defRPr/>
            </a:lvl1pPr>
          </a:lstStyle>
          <a:p>
            <a:r>
              <a:rPr lang="en-US" dirty="0"/>
              <a:t>Photo</a:t>
            </a:r>
          </a:p>
        </p:txBody>
      </p:sp>
      <p:sp>
        <p:nvSpPr>
          <p:cNvPr id="3" name="Photo Headline Placeholder">
            <a:extLst>
              <a:ext uri="{FF2B5EF4-FFF2-40B4-BE49-F238E27FC236}">
                <a16:creationId xmlns:a16="http://schemas.microsoft.com/office/drawing/2014/main" id="{513A38EA-FCD7-F844-A8CA-A168FB067694}"/>
              </a:ext>
            </a:extLst>
          </p:cNvPr>
          <p:cNvSpPr>
            <a:spLocks noGrp="1"/>
          </p:cNvSpPr>
          <p:nvPr>
            <p:ph type="body" sz="quarter" idx="13" hasCustomPrompt="1"/>
          </p:nvPr>
        </p:nvSpPr>
        <p:spPr>
          <a:xfrm>
            <a:off x="0" y="6199524"/>
            <a:ext cx="4610100" cy="1036320"/>
          </a:xfrm>
          <a:prstGeom prst="rect">
            <a:avLst/>
          </a:prstGeom>
          <a:gradFill>
            <a:gsLst>
              <a:gs pos="0">
                <a:schemeClr val="accent1">
                  <a:alpha val="75000"/>
                </a:schemeClr>
              </a:gs>
              <a:gs pos="98000">
                <a:schemeClr val="tx2">
                  <a:alpha val="75000"/>
                </a:schemeClr>
              </a:gs>
            </a:gsLst>
            <a:lin ang="0" scaled="1"/>
          </a:gradFill>
        </p:spPr>
        <p:txBody>
          <a:bodyPr lIns="548640" tIns="45720" bIns="0" anchor="ctr"/>
          <a:lstStyle>
            <a:lvl1pPr marL="0" indent="0">
              <a:buNone/>
              <a:defRPr sz="2970" b="1">
                <a:solidFill>
                  <a:schemeClr val="bg1"/>
                </a:solidFill>
                <a:latin typeface="Times" pitchFamily="2" charset="0"/>
              </a:defRPr>
            </a:lvl1pPr>
          </a:lstStyle>
          <a:p>
            <a:r>
              <a:rPr lang="en-US" dirty="0"/>
              <a:t>Photo Headline</a:t>
            </a:r>
          </a:p>
        </p:txBody>
      </p:sp>
      <p:sp>
        <p:nvSpPr>
          <p:cNvPr id="16" name="Photo Credit Placeholder">
            <a:extLst>
              <a:ext uri="{FF2B5EF4-FFF2-40B4-BE49-F238E27FC236}">
                <a16:creationId xmlns:a16="http://schemas.microsoft.com/office/drawing/2014/main" id="{322CBD45-9E3B-2945-9D95-A20EEC28DA07}"/>
              </a:ext>
            </a:extLst>
          </p:cNvPr>
          <p:cNvSpPr>
            <a:spLocks noGrp="1"/>
          </p:cNvSpPr>
          <p:nvPr>
            <p:ph type="body" sz="quarter" idx="12" hasCustomPrompt="1"/>
          </p:nvPr>
        </p:nvSpPr>
        <p:spPr>
          <a:xfrm>
            <a:off x="132847" y="7403571"/>
            <a:ext cx="4469476" cy="203232"/>
          </a:xfrm>
          <a:prstGeom prst="rect">
            <a:avLst/>
          </a:prstGeom>
        </p:spPr>
        <p:txBody>
          <a:bodyPr lIns="0" tIns="0" rIns="0" bIns="0" anchor="b"/>
          <a:lstStyle>
            <a:lvl1pPr marL="0" indent="0">
              <a:buFont typeface="Arial" panose="020B0604020202020204" pitchFamily="34" charset="0"/>
              <a:buNone/>
              <a:defRPr sz="907"/>
            </a:lvl1pPr>
          </a:lstStyle>
          <a:p>
            <a:pPr lvl="0"/>
            <a:r>
              <a:rPr lang="en-US" dirty="0"/>
              <a:t>[Photo credit]</a:t>
            </a:r>
          </a:p>
        </p:txBody>
      </p:sp>
    </p:spTree>
    <p:extLst>
      <p:ext uri="{BB962C8B-B14F-4D97-AF65-F5344CB8AC3E}">
        <p14:creationId xmlns:p14="http://schemas.microsoft.com/office/powerpoint/2010/main" val="4011866018"/>
      </p:ext>
    </p:extLst>
  </p:cSld>
  <p:clrMapOvr>
    <a:masterClrMapping/>
  </p:clrMapOvr>
  <p:hf hdr="0" ftr="0" dt="0"/>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p:cSld name="Final Slide_Spanish">
    <p:bg>
      <p:bgRef idx="1001">
        <a:schemeClr val="bg2"/>
      </p:bgRef>
    </p:bg>
    <p:spTree>
      <p:nvGrpSpPr>
        <p:cNvPr id="1" name=""/>
        <p:cNvGrpSpPr/>
        <p:nvPr/>
      </p:nvGrpSpPr>
      <p:grpSpPr>
        <a:xfrm>
          <a:off x="0" y="0"/>
          <a:ext cx="0" cy="0"/>
          <a:chOff x="0" y="0"/>
          <a:chExt cx="0" cy="0"/>
        </a:xfrm>
      </p:grpSpPr>
      <p:grpSp>
        <p:nvGrpSpPr>
          <p:cNvPr id="2" name="Color paths">
            <a:extLst>
              <a:ext uri="{FF2B5EF4-FFF2-40B4-BE49-F238E27FC236}">
                <a16:creationId xmlns:a16="http://schemas.microsoft.com/office/drawing/2014/main" id="{FDE9A328-7B35-DF47-818B-1DD7FB3A4C08}"/>
              </a:ext>
              <a:ext uri="{C183D7F6-B498-43B3-948B-1728B52AA6E4}">
                <adec:decorative xmlns:adec="http://schemas.microsoft.com/office/drawing/2017/decorative" val="1"/>
              </a:ext>
            </a:extLst>
          </p:cNvPr>
          <p:cNvGrpSpPr/>
          <p:nvPr/>
        </p:nvGrpSpPr>
        <p:grpSpPr>
          <a:xfrm>
            <a:off x="1048" y="809"/>
            <a:ext cx="10057352" cy="7771591"/>
            <a:chOff x="1270" y="714"/>
            <a:chExt cx="12190730" cy="6857286"/>
          </a:xfrm>
        </p:grpSpPr>
        <p:pic>
          <p:nvPicPr>
            <p:cNvPr id="5" name="Color path 26°">
              <a:extLst>
                <a:ext uri="{FF2B5EF4-FFF2-40B4-BE49-F238E27FC236}">
                  <a16:creationId xmlns:a16="http://schemas.microsoft.com/office/drawing/2014/main" id="{099421EE-A199-9E44-B250-1DBC4B1D493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2541" y="1430"/>
              <a:ext cx="12189459" cy="6856570"/>
            </a:xfrm>
            <a:prstGeom prst="rect">
              <a:avLst/>
            </a:prstGeom>
          </p:spPr>
        </p:pic>
        <p:pic>
          <p:nvPicPr>
            <p:cNvPr id="6" name="Color path 45°">
              <a:extLst>
                <a:ext uri="{FF2B5EF4-FFF2-40B4-BE49-F238E27FC236}">
                  <a16:creationId xmlns:a16="http://schemas.microsoft.com/office/drawing/2014/main" id="{43C5223C-21BC-844F-A509-90C9762C0458}"/>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1270" y="714"/>
              <a:ext cx="12189459" cy="6856571"/>
            </a:xfrm>
            <a:prstGeom prst="rect">
              <a:avLst/>
            </a:prstGeom>
          </p:spPr>
        </p:pic>
      </p:grpSp>
      <p:sp>
        <p:nvSpPr>
          <p:cNvPr id="7" name="Title">
            <a:extLst>
              <a:ext uri="{FF2B5EF4-FFF2-40B4-BE49-F238E27FC236}">
                <a16:creationId xmlns:a16="http://schemas.microsoft.com/office/drawing/2014/main" id="{ABE1E527-BFFA-F44B-94D0-1379A9E41A6D}"/>
              </a:ext>
            </a:extLst>
          </p:cNvPr>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solidFill>
                  <a:schemeClr val="tx1"/>
                </a:solidFill>
                <a:latin typeface="Times" pitchFamily="2" charset="0"/>
              </a:defRPr>
            </a:lvl1pPr>
          </a:lstStyle>
          <a:p>
            <a:r>
              <a:rPr lang="en-US" dirty="0"/>
              <a:t>Insert Final Thoughts</a:t>
            </a:r>
          </a:p>
        </p:txBody>
      </p:sp>
      <p:pic>
        <p:nvPicPr>
          <p:cNvPr id="3" name="CRS logo-tagline Spanish" descr="Catholic Relief Services logo with tagline: Fe. Accion. Resultados.">
            <a:extLst>
              <a:ext uri="{FF2B5EF4-FFF2-40B4-BE49-F238E27FC236}">
                <a16:creationId xmlns:a16="http://schemas.microsoft.com/office/drawing/2014/main" id="{14D83F39-2C1E-C54F-9ECE-87F1E23FFDFA}"/>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3592106" y="5048643"/>
            <a:ext cx="2874188" cy="1439514"/>
          </a:xfrm>
          <a:prstGeom prst="rect">
            <a:avLst/>
          </a:prstGeom>
        </p:spPr>
      </p:pic>
    </p:spTree>
    <p:extLst>
      <p:ext uri="{BB962C8B-B14F-4D97-AF65-F5344CB8AC3E}">
        <p14:creationId xmlns:p14="http://schemas.microsoft.com/office/powerpoint/2010/main" val="4129856159"/>
      </p:ext>
    </p:extLst>
  </p:cSld>
  <p:clrMapOvr>
    <a:overrideClrMapping bg1="dk1" tx1="lt1" bg2="dk2" tx2="lt2" accent1="accent1" accent2="accent2" accent3="accent3" accent4="accent4" accent5="accent5" accent6="accent6" hlink="hlink" folHlink="folHlink"/>
  </p:clrMapOvr>
  <p:hf hdr="0" ftr="0" dt="0"/>
</p:sldLayout>
</file>

<file path=ppt/slideLayouts/slideLayout91.xml><?xml version="1.0" encoding="utf-8"?>
<p:sldLayout xmlns:a="http://schemas.openxmlformats.org/drawingml/2006/main" xmlns:r="http://schemas.openxmlformats.org/officeDocument/2006/relationships" xmlns:p="http://schemas.openxmlformats.org/presentationml/2006/main">
  <p:cSld name="Content Slide 1">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24817E9-D6A2-B045-8BB8-03114C60E856}"/>
              </a:ext>
            </a:extLst>
          </p:cNvPr>
          <p:cNvPicPr>
            <a:picLocks noChangeAspect="1"/>
          </p:cNvPicPr>
          <p:nvPr/>
        </p:nvPicPr>
        <p:blipFill>
          <a:blip r:embed="rId2"/>
          <a:srcRect/>
          <a:stretch/>
        </p:blipFill>
        <p:spPr>
          <a:xfrm>
            <a:off x="0" y="0"/>
            <a:ext cx="10058400" cy="7772400"/>
          </a:xfrm>
          <a:prstGeom prst="rect">
            <a:avLst/>
          </a:prstGeom>
        </p:spPr>
      </p:pic>
      <p:sp>
        <p:nvSpPr>
          <p:cNvPr id="3" name="Content Placeholder 2"/>
          <p:cNvSpPr>
            <a:spLocks noGrp="1"/>
          </p:cNvSpPr>
          <p:nvPr>
            <p:ph idx="1"/>
          </p:nvPr>
        </p:nvSpPr>
        <p:spPr>
          <a:xfrm>
            <a:off x="691515" y="1682627"/>
            <a:ext cx="8675370" cy="531793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1">
            <a:extLst>
              <a:ext uri="{FF2B5EF4-FFF2-40B4-BE49-F238E27FC236}">
                <a16:creationId xmlns:a16="http://schemas.microsoft.com/office/drawing/2014/main" id="{3DB9AC2D-6418-264F-9387-DC4FF03C15DC}"/>
              </a:ext>
            </a:extLst>
          </p:cNvPr>
          <p:cNvSpPr>
            <a:spLocks noGrp="1"/>
          </p:cNvSpPr>
          <p:nvPr>
            <p:ph type="title" hasCustomPrompt="1"/>
          </p:nvPr>
        </p:nvSpPr>
        <p:spPr>
          <a:xfrm>
            <a:off x="692825" y="413810"/>
            <a:ext cx="8675370" cy="1168530"/>
          </a:xfrm>
          <a:prstGeom prst="rect">
            <a:avLst/>
          </a:prstGeom>
        </p:spPr>
        <p:txBody>
          <a:bodyPr anchor="b">
            <a:normAutofit/>
          </a:bodyPr>
          <a:lstStyle>
            <a:lvl1pPr>
              <a:defRPr sz="2970" b="1" i="0" baseline="0">
                <a:solidFill>
                  <a:schemeClr val="tx2"/>
                </a:solidFill>
                <a:latin typeface="Times" pitchFamily="2" charset="0"/>
              </a:defRPr>
            </a:lvl1pPr>
          </a:lstStyle>
          <a:p>
            <a:r>
              <a:rPr lang="en-US" dirty="0"/>
              <a:t>Insert slide header</a:t>
            </a:r>
          </a:p>
        </p:txBody>
      </p:sp>
    </p:spTree>
    <p:extLst>
      <p:ext uri="{BB962C8B-B14F-4D97-AF65-F5344CB8AC3E}">
        <p14:creationId xmlns:p14="http://schemas.microsoft.com/office/powerpoint/2010/main" val="2422676317"/>
      </p:ext>
    </p:extLst>
  </p:cSld>
  <p:clrMapOvr>
    <a:masterClrMapping/>
  </p:clrMapOvr>
  <p:hf hdr="0" ftr="0" dt="0"/>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title">
  <p:cSld name="1_Title Slide">
    <p:bg>
      <p:bgRef idx="1001">
        <a:schemeClr val="bg2"/>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8431C2D-FF90-4C45-971A-C5E979C77D4F}"/>
              </a:ext>
            </a:extLst>
          </p:cNvPr>
          <p:cNvPicPr>
            <a:picLocks noChangeAspect="1"/>
          </p:cNvPicPr>
          <p:nvPr/>
        </p:nvPicPr>
        <p:blipFill>
          <a:blip r:embed="rId2"/>
          <a:srcRect/>
          <a:stretch/>
        </p:blipFill>
        <p:spPr>
          <a:xfrm>
            <a:off x="0" y="0"/>
            <a:ext cx="10058400" cy="7772400"/>
          </a:xfrm>
          <a:prstGeom prst="rect">
            <a:avLst/>
          </a:prstGeom>
        </p:spPr>
      </p:pic>
      <p:sp>
        <p:nvSpPr>
          <p:cNvPr id="2" name="Title 1"/>
          <p:cNvSpPr>
            <a:spLocks noGrp="1"/>
          </p:cNvSpPr>
          <p:nvPr>
            <p:ph type="ctrTitle" hasCustomPrompt="1"/>
          </p:nvPr>
        </p:nvSpPr>
        <p:spPr>
          <a:xfrm>
            <a:off x="1257300" y="1751170"/>
            <a:ext cx="7543800" cy="2705947"/>
          </a:xfrm>
          <a:prstGeom prst="rect">
            <a:avLst/>
          </a:prstGeom>
        </p:spPr>
        <p:txBody>
          <a:bodyPr anchor="b">
            <a:normAutofit/>
          </a:bodyPr>
          <a:lstStyle>
            <a:lvl1pPr algn="ctr">
              <a:defRPr sz="4538" b="1">
                <a:latin typeface="Times" pitchFamily="2" charset="0"/>
              </a:defRPr>
            </a:lvl1pPr>
          </a:lstStyle>
          <a:p>
            <a:r>
              <a:rPr lang="en-US" dirty="0"/>
              <a:t>Insert </a:t>
            </a:r>
            <a:r>
              <a:rPr lang="en-US" dirty="0" err="1"/>
              <a:t>Powerpoint</a:t>
            </a:r>
            <a:r>
              <a:rPr lang="en-US" dirty="0"/>
              <a:t> Title</a:t>
            </a:r>
          </a:p>
        </p:txBody>
      </p:sp>
      <p:sp>
        <p:nvSpPr>
          <p:cNvPr id="3" name="Subtitle 2"/>
          <p:cNvSpPr>
            <a:spLocks noGrp="1"/>
          </p:cNvSpPr>
          <p:nvPr>
            <p:ph type="subTitle" idx="1" hasCustomPrompt="1"/>
          </p:nvPr>
        </p:nvSpPr>
        <p:spPr>
          <a:xfrm>
            <a:off x="1257300" y="4561468"/>
            <a:ext cx="7543800" cy="1876530"/>
          </a:xfrm>
          <a:prstGeom prst="rect">
            <a:avLst/>
          </a:prstGeom>
        </p:spPr>
        <p:txBody>
          <a:bodyPr>
            <a:normAutofit/>
          </a:bodyPr>
          <a:lstStyle>
            <a:lvl1pPr marL="0" indent="0" algn="ctr">
              <a:buNone/>
              <a:defRPr sz="2723"/>
            </a:lvl1pPr>
            <a:lvl2pPr marL="377190" indent="0" algn="ctr">
              <a:buNone/>
              <a:defRPr sz="1650"/>
            </a:lvl2pPr>
            <a:lvl3pPr marL="754380" indent="0" algn="ctr">
              <a:buNone/>
              <a:defRPr sz="1485"/>
            </a:lvl3pPr>
            <a:lvl4pPr marL="1131570" indent="0" algn="ctr">
              <a:buNone/>
              <a:defRPr sz="1320"/>
            </a:lvl4pPr>
            <a:lvl5pPr marL="1508760" indent="0" algn="ctr">
              <a:buNone/>
              <a:defRPr sz="1320"/>
            </a:lvl5pPr>
            <a:lvl6pPr marL="1885950" indent="0" algn="ctr">
              <a:buNone/>
              <a:defRPr sz="1320"/>
            </a:lvl6pPr>
            <a:lvl7pPr marL="2263140" indent="0" algn="ctr">
              <a:buNone/>
              <a:defRPr sz="1320"/>
            </a:lvl7pPr>
            <a:lvl8pPr marL="2640330" indent="0" algn="ctr">
              <a:buNone/>
              <a:defRPr sz="1320"/>
            </a:lvl8pPr>
            <a:lvl9pPr marL="3017520" indent="0" algn="ctr">
              <a:buNone/>
              <a:defRPr sz="1320"/>
            </a:lvl9pPr>
          </a:lstStyle>
          <a:p>
            <a:r>
              <a:rPr lang="en-US" dirty="0"/>
              <a:t>Insert </a:t>
            </a:r>
            <a:r>
              <a:rPr lang="en-US" dirty="0" err="1"/>
              <a:t>Powerpoint</a:t>
            </a:r>
            <a:r>
              <a:rPr lang="en-US" dirty="0"/>
              <a:t> Subtitle</a:t>
            </a:r>
          </a:p>
        </p:txBody>
      </p:sp>
    </p:spTree>
    <p:extLst>
      <p:ext uri="{BB962C8B-B14F-4D97-AF65-F5344CB8AC3E}">
        <p14:creationId xmlns:p14="http://schemas.microsoft.com/office/powerpoint/2010/main" val="2175372563"/>
      </p:ext>
    </p:extLst>
  </p:cSld>
  <p:clrMapOvr>
    <a:overrideClrMapping bg1="dk1" tx1="lt1" bg2="dk2" tx2="lt2" accent1="accent1" accent2="accent2" accent3="accent3" accent4="accent4" accent5="accent5" accent6="accent6" hlink="hlink" folHlink="folHlink"/>
  </p:clrMapOvr>
  <p:hf hdr="0" ftr="0" dt="0"/>
</p:sldLayout>
</file>

<file path=ppt/slideLayouts/slideLayout93.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Slide Number Placeholder 5"/>
          <p:cNvSpPr txBox="1">
            <a:spLocks/>
          </p:cNvSpPr>
          <p:nvPr userDrawn="1"/>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1925234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6.svg"/><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4.sv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svg"/><Relationship Id="rId27" Type="http://schemas.openxmlformats.org/officeDocument/2006/relationships/image" Target="../media/image7.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image" Target="../media/image2.svg"/><Relationship Id="rId3" Type="http://schemas.openxmlformats.org/officeDocument/2006/relationships/slideLayout" Target="../slideLayouts/slideLayout22.xml"/><Relationship Id="rId21" Type="http://schemas.openxmlformats.org/officeDocument/2006/relationships/image" Target="../media/image5.png"/><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image" Target="../media/image1.png"/><Relationship Id="rId2" Type="http://schemas.openxmlformats.org/officeDocument/2006/relationships/slideLayout" Target="../slideLayouts/slideLayout21.xml"/><Relationship Id="rId16" Type="http://schemas.openxmlformats.org/officeDocument/2006/relationships/theme" Target="../theme/theme2.xml"/><Relationship Id="rId20" Type="http://schemas.openxmlformats.org/officeDocument/2006/relationships/image" Target="../media/image4.svg"/><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23" Type="http://schemas.openxmlformats.org/officeDocument/2006/relationships/image" Target="../media/image7.jpg"/><Relationship Id="rId10" Type="http://schemas.openxmlformats.org/officeDocument/2006/relationships/slideLayout" Target="../slideLayouts/slideLayout29.xml"/><Relationship Id="rId19" Type="http://schemas.openxmlformats.org/officeDocument/2006/relationships/image" Target="../media/image3.png"/><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 Id="rId22" Type="http://schemas.openxmlformats.org/officeDocument/2006/relationships/image" Target="../media/image6.sv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image" Target="../media/image2.svg"/><Relationship Id="rId3" Type="http://schemas.openxmlformats.org/officeDocument/2006/relationships/slideLayout" Target="../slideLayouts/slideLayout37.xml"/><Relationship Id="rId21" Type="http://schemas.openxmlformats.org/officeDocument/2006/relationships/image" Target="../media/image5.png"/><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image" Target="../media/image1.png"/><Relationship Id="rId2" Type="http://schemas.openxmlformats.org/officeDocument/2006/relationships/slideLayout" Target="../slideLayouts/slideLayout36.xml"/><Relationship Id="rId16" Type="http://schemas.openxmlformats.org/officeDocument/2006/relationships/theme" Target="../theme/theme3.xml"/><Relationship Id="rId20" Type="http://schemas.openxmlformats.org/officeDocument/2006/relationships/image" Target="../media/image4.svg"/><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image" Target="../media/image7.jpg"/><Relationship Id="rId10" Type="http://schemas.openxmlformats.org/officeDocument/2006/relationships/slideLayout" Target="../slideLayouts/slideLayout44.xml"/><Relationship Id="rId19" Type="http://schemas.openxmlformats.org/officeDocument/2006/relationships/image" Target="../media/image3.png"/><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image" Target="../media/image6.sv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18" Type="http://schemas.openxmlformats.org/officeDocument/2006/relationships/image" Target="../media/image2.svg"/><Relationship Id="rId3" Type="http://schemas.openxmlformats.org/officeDocument/2006/relationships/slideLayout" Target="../slideLayouts/slideLayout52.xml"/><Relationship Id="rId21" Type="http://schemas.openxmlformats.org/officeDocument/2006/relationships/image" Target="../media/image5.png"/><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image" Target="../media/image1.png"/><Relationship Id="rId2" Type="http://schemas.openxmlformats.org/officeDocument/2006/relationships/slideLayout" Target="../slideLayouts/slideLayout51.xml"/><Relationship Id="rId16" Type="http://schemas.openxmlformats.org/officeDocument/2006/relationships/theme" Target="../theme/theme4.xml"/><Relationship Id="rId20" Type="http://schemas.openxmlformats.org/officeDocument/2006/relationships/image" Target="../media/image4.svg"/><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23" Type="http://schemas.openxmlformats.org/officeDocument/2006/relationships/image" Target="../media/image7.jpg"/><Relationship Id="rId10" Type="http://schemas.openxmlformats.org/officeDocument/2006/relationships/slideLayout" Target="../slideLayouts/slideLayout59.xml"/><Relationship Id="rId19" Type="http://schemas.openxmlformats.org/officeDocument/2006/relationships/image" Target="../media/image3.png"/><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 Id="rId22" Type="http://schemas.openxmlformats.org/officeDocument/2006/relationships/image" Target="../media/image6.sv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slideLayout" Target="../slideLayouts/slideLayout77.xml"/><Relationship Id="rId18" Type="http://schemas.openxmlformats.org/officeDocument/2006/relationships/image" Target="../media/image3.png"/><Relationship Id="rId3" Type="http://schemas.openxmlformats.org/officeDocument/2006/relationships/slideLayout" Target="../slideLayouts/slideLayout67.xml"/><Relationship Id="rId21" Type="http://schemas.openxmlformats.org/officeDocument/2006/relationships/image" Target="../media/image6.svg"/><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image" Target="../media/image2.svg"/><Relationship Id="rId2" Type="http://schemas.openxmlformats.org/officeDocument/2006/relationships/slideLayout" Target="../slideLayouts/slideLayout66.xml"/><Relationship Id="rId16" Type="http://schemas.openxmlformats.org/officeDocument/2006/relationships/image" Target="../media/image1.png"/><Relationship Id="rId20" Type="http://schemas.openxmlformats.org/officeDocument/2006/relationships/image" Target="../media/image5.png"/><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5" Type="http://schemas.openxmlformats.org/officeDocument/2006/relationships/theme" Target="../theme/theme5.xml"/><Relationship Id="rId10" Type="http://schemas.openxmlformats.org/officeDocument/2006/relationships/slideLayout" Target="../slideLayouts/slideLayout74.xml"/><Relationship Id="rId19" Type="http://schemas.openxmlformats.org/officeDocument/2006/relationships/image" Target="../media/image4.svg"/><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image" Target="../media/image7.jp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slideLayout" Target="../slideLayouts/slideLayout91.xml"/><Relationship Id="rId18" Type="http://schemas.openxmlformats.org/officeDocument/2006/relationships/image" Target="../media/image2.svg"/><Relationship Id="rId3" Type="http://schemas.openxmlformats.org/officeDocument/2006/relationships/slideLayout" Target="../slideLayouts/slideLayout81.xml"/><Relationship Id="rId21" Type="http://schemas.openxmlformats.org/officeDocument/2006/relationships/image" Target="../media/image5.png"/><Relationship Id="rId7" Type="http://schemas.openxmlformats.org/officeDocument/2006/relationships/slideLayout" Target="../slideLayouts/slideLayout85.xml"/><Relationship Id="rId12" Type="http://schemas.openxmlformats.org/officeDocument/2006/relationships/slideLayout" Target="../slideLayouts/slideLayout90.xml"/><Relationship Id="rId17" Type="http://schemas.openxmlformats.org/officeDocument/2006/relationships/image" Target="../media/image1.png"/><Relationship Id="rId2" Type="http://schemas.openxmlformats.org/officeDocument/2006/relationships/slideLayout" Target="../slideLayouts/slideLayout80.xml"/><Relationship Id="rId16" Type="http://schemas.openxmlformats.org/officeDocument/2006/relationships/theme" Target="../theme/theme6.xml"/><Relationship Id="rId20" Type="http://schemas.openxmlformats.org/officeDocument/2006/relationships/image" Target="../media/image4.svg"/><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5" Type="http://schemas.openxmlformats.org/officeDocument/2006/relationships/slideLayout" Target="../slideLayouts/slideLayout93.xml"/><Relationship Id="rId10" Type="http://schemas.openxmlformats.org/officeDocument/2006/relationships/slideLayout" Target="../slideLayouts/slideLayout88.xml"/><Relationship Id="rId19" Type="http://schemas.openxmlformats.org/officeDocument/2006/relationships/image" Target="../media/image3.png"/><Relationship Id="rId4" Type="http://schemas.openxmlformats.org/officeDocument/2006/relationships/slideLayout" Target="../slideLayouts/slideLayout82.xml"/><Relationship Id="rId9" Type="http://schemas.openxmlformats.org/officeDocument/2006/relationships/slideLayout" Target="../slideLayouts/slideLayout87.xml"/><Relationship Id="rId14" Type="http://schemas.openxmlformats.org/officeDocument/2006/relationships/slideLayout" Target="../slideLayouts/slideLayout92.xml"/><Relationship Id="rId22" Type="http://schemas.openxmlformats.org/officeDocument/2006/relationships/image" Target="../media/image6.sv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5" name="Color paths">
            <a:extLst>
              <a:ext uri="{FF2B5EF4-FFF2-40B4-BE49-F238E27FC236}">
                <a16:creationId xmlns:a16="http://schemas.microsoft.com/office/drawing/2014/main" id="{31DC6BFB-FE5C-D84B-84E9-1BDBA33B2C1A}"/>
              </a:ext>
              <a:ext uri="{C183D7F6-B498-43B3-948B-1728B52AA6E4}">
                <adec:decorative xmlns:adec="http://schemas.microsoft.com/office/drawing/2017/decorative" val="1"/>
              </a:ext>
            </a:extLst>
          </p:cNvPr>
          <p:cNvGrpSpPr/>
          <p:nvPr/>
        </p:nvGrpSpPr>
        <p:grpSpPr>
          <a:xfrm>
            <a:off x="1" y="-2"/>
            <a:ext cx="10060495" cy="7772402"/>
            <a:chOff x="1" y="-2"/>
            <a:chExt cx="12194539" cy="6858002"/>
          </a:xfrm>
        </p:grpSpPr>
        <p:pic>
          <p:nvPicPr>
            <p:cNvPr id="9" name="Color path 26°">
              <a:extLst>
                <a:ext uri="{FF2B5EF4-FFF2-40B4-BE49-F238E27FC236}">
                  <a16:creationId xmlns:a16="http://schemas.microsoft.com/office/drawing/2014/main" id="{29A4A1D8-D09E-4D71-BFFB-188264D84A19}"/>
                </a:ext>
              </a:extLst>
            </p:cNvPr>
            <p:cNvPicPr>
              <a:picLocks noChangeAspect="1"/>
            </p:cNvPicPr>
            <p:nvPr userDrawn="1"/>
          </p:nvPicPr>
          <p:blipFill>
            <a:blip r:embed="rId21">
              <a:extLst>
                <a:ext uri="{96DAC541-7B7A-43D3-8B79-37D633B846F1}">
                  <asvg:svgBlip xmlns:asvg="http://schemas.microsoft.com/office/drawing/2016/SVG/main" r:embed="rId22"/>
                </a:ext>
              </a:extLst>
            </a:blip>
            <a:srcRect/>
            <a:stretch/>
          </p:blipFill>
          <p:spPr>
            <a:xfrm>
              <a:off x="2540" y="-2"/>
              <a:ext cx="12192000" cy="6858000"/>
            </a:xfrm>
            <a:prstGeom prst="rect">
              <a:avLst/>
            </a:prstGeom>
          </p:spPr>
        </p:pic>
        <p:pic>
          <p:nvPicPr>
            <p:cNvPr id="10" name="Color path 45°">
              <a:extLst>
                <a:ext uri="{FF2B5EF4-FFF2-40B4-BE49-F238E27FC236}">
                  <a16:creationId xmlns:a16="http://schemas.microsoft.com/office/drawing/2014/main" id="{7B1BA7CB-AF9F-EB4A-AF0E-8E0AF01BE632}"/>
                </a:ext>
              </a:extLst>
            </p:cNvPr>
            <p:cNvPicPr>
              <a:picLocks noChangeAspect="1"/>
            </p:cNvPicPr>
            <p:nvPr userDrawn="1"/>
          </p:nvPicPr>
          <p:blipFill>
            <a:blip r:embed="rId23">
              <a:extLst>
                <a:ext uri="{96DAC541-7B7A-43D3-8B79-37D633B846F1}">
                  <asvg:svgBlip xmlns:asvg="http://schemas.microsoft.com/office/drawing/2016/SVG/main" r:embed="rId24"/>
                </a:ext>
              </a:extLst>
            </a:blip>
            <a:srcRect/>
            <a:stretch/>
          </p:blipFill>
          <p:spPr>
            <a:xfrm>
              <a:off x="1" y="0"/>
              <a:ext cx="12192000" cy="6858000"/>
            </a:xfrm>
            <a:prstGeom prst="rect">
              <a:avLst/>
            </a:prstGeom>
          </p:spPr>
        </p:pic>
      </p:grpSp>
      <p:sp>
        <p:nvSpPr>
          <p:cNvPr id="3" name="Title Placeholder 2">
            <a:extLst>
              <a:ext uri="{FF2B5EF4-FFF2-40B4-BE49-F238E27FC236}">
                <a16:creationId xmlns:a16="http://schemas.microsoft.com/office/drawing/2014/main" id="{1840410D-CB4F-425F-BE44-944494DC19D2}"/>
              </a:ext>
            </a:extLst>
          </p:cNvPr>
          <p:cNvSpPr>
            <a:spLocks noGrp="1"/>
          </p:cNvSpPr>
          <p:nvPr>
            <p:ph type="title"/>
          </p:nvPr>
        </p:nvSpPr>
        <p:spPr>
          <a:xfrm>
            <a:off x="691515" y="413811"/>
            <a:ext cx="8675370" cy="1152721"/>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93F9C2C4-2277-4DB8-BCAF-9727CE23F38D}"/>
              </a:ext>
            </a:extLst>
          </p:cNvPr>
          <p:cNvSpPr>
            <a:spLocks noGrp="1"/>
          </p:cNvSpPr>
          <p:nvPr>
            <p:ph type="body" idx="1"/>
          </p:nvPr>
        </p:nvSpPr>
        <p:spPr>
          <a:xfrm>
            <a:off x="691515" y="1687033"/>
            <a:ext cx="8675370" cy="52773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Slide Number Placeholder">
            <a:extLst>
              <a:ext uri="{FF2B5EF4-FFF2-40B4-BE49-F238E27FC236}">
                <a16:creationId xmlns:a16="http://schemas.microsoft.com/office/drawing/2014/main" id="{2BD3C22D-D2C2-4C21-ACF1-52A5183379EB}"/>
              </a:ext>
            </a:extLst>
          </p:cNvPr>
          <p:cNvSpPr>
            <a:spLocks noGrp="1"/>
          </p:cNvSpPr>
          <p:nvPr>
            <p:ph type="sldNum" sz="quarter" idx="4"/>
          </p:nvPr>
        </p:nvSpPr>
        <p:spPr>
          <a:xfrm>
            <a:off x="9502252" y="7164294"/>
            <a:ext cx="556148" cy="413808"/>
          </a:xfrm>
          <a:prstGeom prst="rect">
            <a:avLst/>
          </a:prstGeom>
        </p:spPr>
        <p:txBody>
          <a:bodyPr vert="horz" lIns="91440" tIns="45720" rIns="91440" bIns="45720" rtlCol="0" anchor="ctr"/>
          <a:lstStyle>
            <a:lvl1pPr algn="l">
              <a:defRPr sz="990">
                <a:solidFill>
                  <a:schemeClr val="tx1"/>
                </a:solidFill>
              </a:defRPr>
            </a:lvl1pPr>
          </a:lstStyle>
          <a:p>
            <a:fld id="{3AF21FA0-C69A-D549-B93E-AD7DB9D7EB7A}" type="slidenum">
              <a:rPr lang="en-US" smtClean="0"/>
              <a:pPr/>
              <a:t>‹#›</a:t>
            </a:fld>
            <a:endParaRPr lang="en-US" dirty="0"/>
          </a:p>
        </p:txBody>
      </p:sp>
      <p:pic>
        <p:nvPicPr>
          <p:cNvPr id="8" name="CRS monogram">
            <a:extLst>
              <a:ext uri="{FF2B5EF4-FFF2-40B4-BE49-F238E27FC236}">
                <a16:creationId xmlns:a16="http://schemas.microsoft.com/office/drawing/2014/main" id="{57C71B0A-19A3-4662-B53B-CAFC88D6B3B3}"/>
              </a:ext>
              <a:ext uri="{C183D7F6-B498-43B3-948B-1728B52AA6E4}">
                <adec:decorative xmlns:adec="http://schemas.microsoft.com/office/drawing/2017/decorative" val="1"/>
              </a:ext>
            </a:extLst>
          </p:cNvPr>
          <p:cNvPicPr>
            <a:picLocks noChangeAspect="1"/>
          </p:cNvPicPr>
          <p:nvPr/>
        </p:nvPicPr>
        <p:blipFill rotWithShape="1">
          <a:blip r:embed="rId25">
            <a:extLst>
              <a:ext uri="{96DAC541-7B7A-43D3-8B79-37D633B846F1}">
                <asvg:svgBlip xmlns:asvg="http://schemas.microsoft.com/office/drawing/2016/SVG/main" r:embed="rId26"/>
              </a:ext>
            </a:extLst>
          </a:blip>
          <a:srcRect/>
          <a:stretch/>
        </p:blipFill>
        <p:spPr>
          <a:xfrm>
            <a:off x="9150558" y="7212017"/>
            <a:ext cx="284380" cy="217036"/>
          </a:xfrm>
          <a:prstGeom prst="rect">
            <a:avLst/>
          </a:prstGeom>
        </p:spPr>
      </p:pic>
      <p:sp>
        <p:nvSpPr>
          <p:cNvPr id="2" name="/">
            <a:extLst>
              <a:ext uri="{FF2B5EF4-FFF2-40B4-BE49-F238E27FC236}">
                <a16:creationId xmlns:a16="http://schemas.microsoft.com/office/drawing/2014/main" id="{41FE7637-9D83-4211-B492-EA2E99D911C7}"/>
              </a:ext>
              <a:ext uri="{C183D7F6-B498-43B3-948B-1728B52AA6E4}">
                <adec:decorative xmlns:adec="http://schemas.microsoft.com/office/drawing/2017/decorative" val="1"/>
              </a:ext>
            </a:extLst>
          </p:cNvPr>
          <p:cNvSpPr txBox="1"/>
          <p:nvPr/>
        </p:nvSpPr>
        <p:spPr>
          <a:xfrm>
            <a:off x="9422149" y="7184181"/>
            <a:ext cx="117470" cy="270074"/>
          </a:xfrm>
          <a:prstGeom prst="rect">
            <a:avLst/>
          </a:prstGeom>
          <a:noFill/>
        </p:spPr>
        <p:txBody>
          <a:bodyPr wrap="square" rtlCol="0">
            <a:spAutoFit/>
          </a:bodyPr>
          <a:lstStyle/>
          <a:p>
            <a:r>
              <a:rPr lang="en-US" sz="1155" i="1" dirty="0">
                <a:solidFill>
                  <a:schemeClr val="accent2"/>
                </a:solidFill>
              </a:rPr>
              <a:t>/</a:t>
            </a:r>
          </a:p>
        </p:txBody>
      </p:sp>
      <p:pic>
        <p:nvPicPr>
          <p:cNvPr id="11" name="Picture 10" descr="footer_fresh.jpg">
            <a:extLst>
              <a:ext uri="{FF2B5EF4-FFF2-40B4-BE49-F238E27FC236}">
                <a16:creationId xmlns:a16="http://schemas.microsoft.com/office/drawing/2014/main" id="{C8E3A45D-6805-4003-B2DA-56F62D64B37E}"/>
              </a:ext>
            </a:extLst>
          </p:cNvPr>
          <p:cNvPicPr>
            <a:picLocks noChangeAspect="1"/>
          </p:cNvPicPr>
          <p:nvPr userDrawn="1"/>
        </p:nvPicPr>
        <p:blipFill>
          <a:blip r:embed="rId27">
            <a:extLst>
              <a:ext uri="{28A0092B-C50C-407E-A947-70E740481C1C}">
                <a14:useLocalDpi xmlns:a14="http://schemas.microsoft.com/office/drawing/2010/main" val="0"/>
              </a:ext>
            </a:extLst>
          </a:blip>
          <a:stretch>
            <a:fillRect/>
          </a:stretch>
        </p:blipFill>
        <p:spPr>
          <a:xfrm>
            <a:off x="0" y="7031736"/>
            <a:ext cx="10058400" cy="740664"/>
          </a:xfrm>
          <a:prstGeom prst="rect">
            <a:avLst/>
          </a:prstGeom>
        </p:spPr>
      </p:pic>
    </p:spTree>
    <p:extLst>
      <p:ext uri="{BB962C8B-B14F-4D97-AF65-F5344CB8AC3E}">
        <p14:creationId xmlns:p14="http://schemas.microsoft.com/office/powerpoint/2010/main" val="3682955089"/>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56" r:id="rId16"/>
    <p:sldLayoutId id="2147483651" r:id="rId17"/>
    <p:sldLayoutId id="2147483654" r:id="rId18"/>
    <p:sldLayoutId id="2147483655" r:id="rId19"/>
  </p:sldLayoutIdLst>
  <p:hf hdr="0" ftr="0" dt="0"/>
  <p:txStyles>
    <p:titleStyle>
      <a:lvl1pPr algn="l" defTabSz="565785" rtl="0" eaLnBrk="1" latinLnBrk="0" hangingPunct="1">
        <a:lnSpc>
          <a:spcPct val="90000"/>
        </a:lnSpc>
        <a:spcBef>
          <a:spcPct val="0"/>
        </a:spcBef>
        <a:buNone/>
        <a:defRPr sz="2970" b="1" kern="1200">
          <a:solidFill>
            <a:schemeClr val="tx2"/>
          </a:solidFill>
          <a:latin typeface="+mj-lt"/>
          <a:ea typeface="+mj-ea"/>
          <a:cs typeface="+mj-cs"/>
        </a:defRPr>
      </a:lvl1pPr>
    </p:titleStyle>
    <p:bodyStyle>
      <a:lvl1pPr marL="141446" indent="-141446" algn="l" defTabSz="565785" rtl="0" eaLnBrk="1" latinLnBrk="0" hangingPunct="1">
        <a:lnSpc>
          <a:spcPct val="90000"/>
        </a:lnSpc>
        <a:spcBef>
          <a:spcPts val="619"/>
        </a:spcBef>
        <a:buFont typeface="Arial" panose="020B0604020202020204" pitchFamily="34" charset="0"/>
        <a:buChar char="•"/>
        <a:defRPr sz="2310" kern="1200">
          <a:solidFill>
            <a:schemeClr val="tx1"/>
          </a:solidFill>
          <a:latin typeface="+mn-lt"/>
          <a:ea typeface="+mn-ea"/>
          <a:cs typeface="+mn-cs"/>
        </a:defRPr>
      </a:lvl1pPr>
      <a:lvl2pPr marL="424339" indent="-141446" algn="l" defTabSz="565785" rtl="0" eaLnBrk="1" latinLnBrk="0" hangingPunct="1">
        <a:lnSpc>
          <a:spcPct val="90000"/>
        </a:lnSpc>
        <a:spcBef>
          <a:spcPts val="309"/>
        </a:spcBef>
        <a:buFont typeface="Arial" panose="020B0604020202020204" pitchFamily="34" charset="0"/>
        <a:buChar char="•"/>
        <a:defRPr sz="1980" kern="1200">
          <a:solidFill>
            <a:schemeClr val="tx1"/>
          </a:solidFill>
          <a:latin typeface="+mn-lt"/>
          <a:ea typeface="+mn-ea"/>
          <a:cs typeface="+mn-cs"/>
        </a:defRPr>
      </a:lvl2pPr>
      <a:lvl3pPr marL="707231" indent="-141446" algn="l" defTabSz="565785" rtl="0" eaLnBrk="1" latinLnBrk="0" hangingPunct="1">
        <a:lnSpc>
          <a:spcPct val="90000"/>
        </a:lnSpc>
        <a:spcBef>
          <a:spcPts val="309"/>
        </a:spcBef>
        <a:buFont typeface="Arial" panose="020B0604020202020204" pitchFamily="34" charset="0"/>
        <a:buChar char="•"/>
        <a:defRPr sz="1650" kern="1200">
          <a:solidFill>
            <a:schemeClr val="tx1"/>
          </a:solidFill>
          <a:latin typeface="+mn-lt"/>
          <a:ea typeface="+mn-ea"/>
          <a:cs typeface="+mn-cs"/>
        </a:defRPr>
      </a:lvl3pPr>
      <a:lvl4pPr marL="990124" indent="-141446" algn="l" defTabSz="565785" rtl="0" eaLnBrk="1" latinLnBrk="0" hangingPunct="1">
        <a:lnSpc>
          <a:spcPct val="90000"/>
        </a:lnSpc>
        <a:spcBef>
          <a:spcPts val="309"/>
        </a:spcBef>
        <a:buFont typeface="Arial" panose="020B0604020202020204" pitchFamily="34" charset="0"/>
        <a:buChar char="•"/>
        <a:defRPr sz="1485" kern="1200">
          <a:solidFill>
            <a:schemeClr val="tx1"/>
          </a:solidFill>
          <a:latin typeface="+mn-lt"/>
          <a:ea typeface="+mn-ea"/>
          <a:cs typeface="+mn-cs"/>
        </a:defRPr>
      </a:lvl4pPr>
      <a:lvl5pPr marL="1273016" indent="-141446" algn="l" defTabSz="565785" rtl="0" eaLnBrk="1" latinLnBrk="0" hangingPunct="1">
        <a:lnSpc>
          <a:spcPct val="90000"/>
        </a:lnSpc>
        <a:spcBef>
          <a:spcPts val="309"/>
        </a:spcBef>
        <a:buFont typeface="Arial" panose="020B0604020202020204" pitchFamily="34" charset="0"/>
        <a:buChar char="•"/>
        <a:defRPr sz="1485" kern="1200">
          <a:solidFill>
            <a:schemeClr val="tx1"/>
          </a:solidFill>
          <a:latin typeface="+mn-lt"/>
          <a:ea typeface="+mn-ea"/>
          <a:cs typeface="+mn-cs"/>
        </a:defRPr>
      </a:lvl5pPr>
      <a:lvl6pPr marL="1555909"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6pPr>
      <a:lvl7pPr marL="1838801"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7pPr>
      <a:lvl8pPr marL="2121694"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8pPr>
      <a:lvl9pPr marL="2404586"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9pPr>
    </p:bodyStyle>
    <p:otherStyle>
      <a:defPPr>
        <a:defRPr lang="en-US"/>
      </a:defPPr>
      <a:lvl1pPr marL="0" algn="l" defTabSz="565785" rtl="0" eaLnBrk="1" latinLnBrk="0" hangingPunct="1">
        <a:defRPr sz="1114" kern="1200">
          <a:solidFill>
            <a:schemeClr val="tx1"/>
          </a:solidFill>
          <a:latin typeface="+mn-lt"/>
          <a:ea typeface="+mn-ea"/>
          <a:cs typeface="+mn-cs"/>
        </a:defRPr>
      </a:lvl1pPr>
      <a:lvl2pPr marL="282893" algn="l" defTabSz="565785" rtl="0" eaLnBrk="1" latinLnBrk="0" hangingPunct="1">
        <a:defRPr sz="1114" kern="1200">
          <a:solidFill>
            <a:schemeClr val="tx1"/>
          </a:solidFill>
          <a:latin typeface="+mn-lt"/>
          <a:ea typeface="+mn-ea"/>
          <a:cs typeface="+mn-cs"/>
        </a:defRPr>
      </a:lvl2pPr>
      <a:lvl3pPr marL="565785" algn="l" defTabSz="565785" rtl="0" eaLnBrk="1" latinLnBrk="0" hangingPunct="1">
        <a:defRPr sz="1114" kern="1200">
          <a:solidFill>
            <a:schemeClr val="tx1"/>
          </a:solidFill>
          <a:latin typeface="+mn-lt"/>
          <a:ea typeface="+mn-ea"/>
          <a:cs typeface="+mn-cs"/>
        </a:defRPr>
      </a:lvl3pPr>
      <a:lvl4pPr marL="848678" algn="l" defTabSz="565785" rtl="0" eaLnBrk="1" latinLnBrk="0" hangingPunct="1">
        <a:defRPr sz="1114" kern="1200">
          <a:solidFill>
            <a:schemeClr val="tx1"/>
          </a:solidFill>
          <a:latin typeface="+mn-lt"/>
          <a:ea typeface="+mn-ea"/>
          <a:cs typeface="+mn-cs"/>
        </a:defRPr>
      </a:lvl4pPr>
      <a:lvl5pPr marL="1131570" algn="l" defTabSz="565785" rtl="0" eaLnBrk="1" latinLnBrk="0" hangingPunct="1">
        <a:defRPr sz="1114" kern="1200">
          <a:solidFill>
            <a:schemeClr val="tx1"/>
          </a:solidFill>
          <a:latin typeface="+mn-lt"/>
          <a:ea typeface="+mn-ea"/>
          <a:cs typeface="+mn-cs"/>
        </a:defRPr>
      </a:lvl5pPr>
      <a:lvl6pPr marL="1414463" algn="l" defTabSz="565785" rtl="0" eaLnBrk="1" latinLnBrk="0" hangingPunct="1">
        <a:defRPr sz="1114" kern="1200">
          <a:solidFill>
            <a:schemeClr val="tx1"/>
          </a:solidFill>
          <a:latin typeface="+mn-lt"/>
          <a:ea typeface="+mn-ea"/>
          <a:cs typeface="+mn-cs"/>
        </a:defRPr>
      </a:lvl6pPr>
      <a:lvl7pPr marL="1697355" algn="l" defTabSz="565785" rtl="0" eaLnBrk="1" latinLnBrk="0" hangingPunct="1">
        <a:defRPr sz="1114" kern="1200">
          <a:solidFill>
            <a:schemeClr val="tx1"/>
          </a:solidFill>
          <a:latin typeface="+mn-lt"/>
          <a:ea typeface="+mn-ea"/>
          <a:cs typeface="+mn-cs"/>
        </a:defRPr>
      </a:lvl7pPr>
      <a:lvl8pPr marL="1980248" algn="l" defTabSz="565785" rtl="0" eaLnBrk="1" latinLnBrk="0" hangingPunct="1">
        <a:defRPr sz="1114" kern="1200">
          <a:solidFill>
            <a:schemeClr val="tx1"/>
          </a:solidFill>
          <a:latin typeface="+mn-lt"/>
          <a:ea typeface="+mn-ea"/>
          <a:cs typeface="+mn-cs"/>
        </a:defRPr>
      </a:lvl8pPr>
      <a:lvl9pPr marL="2263140" algn="l" defTabSz="565785" rtl="0" eaLnBrk="1" latinLnBrk="0" hangingPunct="1">
        <a:defRPr sz="1114"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5" name="Color paths">
            <a:extLst>
              <a:ext uri="{FF2B5EF4-FFF2-40B4-BE49-F238E27FC236}">
                <a16:creationId xmlns:a16="http://schemas.microsoft.com/office/drawing/2014/main" id="{31DC6BFB-FE5C-D84B-84E9-1BDBA33B2C1A}"/>
              </a:ext>
              <a:ext uri="{C183D7F6-B498-43B3-948B-1728B52AA6E4}">
                <adec:decorative xmlns:adec="http://schemas.microsoft.com/office/drawing/2017/decorative" val="1"/>
              </a:ext>
            </a:extLst>
          </p:cNvPr>
          <p:cNvGrpSpPr/>
          <p:nvPr/>
        </p:nvGrpSpPr>
        <p:grpSpPr>
          <a:xfrm>
            <a:off x="1" y="-2"/>
            <a:ext cx="10060495" cy="7772402"/>
            <a:chOff x="1" y="-2"/>
            <a:chExt cx="12194539" cy="6858002"/>
          </a:xfrm>
        </p:grpSpPr>
        <p:pic>
          <p:nvPicPr>
            <p:cNvPr id="9" name="Color path 26°">
              <a:extLst>
                <a:ext uri="{FF2B5EF4-FFF2-40B4-BE49-F238E27FC236}">
                  <a16:creationId xmlns:a16="http://schemas.microsoft.com/office/drawing/2014/main" id="{29A4A1D8-D09E-4D71-BFFB-188264D84A19}"/>
                </a:ext>
              </a:extLst>
            </p:cNvPr>
            <p:cNvPicPr>
              <a:picLocks noChangeAspect="1"/>
            </p:cNvPicPr>
            <p:nvPr userDrawn="1"/>
          </p:nvPicPr>
          <p:blipFill>
            <a:blip r:embed="rId17">
              <a:extLst>
                <a:ext uri="{96DAC541-7B7A-43D3-8B79-37D633B846F1}">
                  <asvg:svgBlip xmlns:asvg="http://schemas.microsoft.com/office/drawing/2016/SVG/main" r:embed="rId18"/>
                </a:ext>
              </a:extLst>
            </a:blip>
            <a:srcRect/>
            <a:stretch/>
          </p:blipFill>
          <p:spPr>
            <a:xfrm>
              <a:off x="2540" y="-2"/>
              <a:ext cx="12192000" cy="6858000"/>
            </a:xfrm>
            <a:prstGeom prst="rect">
              <a:avLst/>
            </a:prstGeom>
          </p:spPr>
        </p:pic>
        <p:pic>
          <p:nvPicPr>
            <p:cNvPr id="10" name="Color path 45°">
              <a:extLst>
                <a:ext uri="{FF2B5EF4-FFF2-40B4-BE49-F238E27FC236}">
                  <a16:creationId xmlns:a16="http://schemas.microsoft.com/office/drawing/2014/main" id="{7B1BA7CB-AF9F-EB4A-AF0E-8E0AF01BE632}"/>
                </a:ext>
              </a:extLst>
            </p:cNvPr>
            <p:cNvPicPr>
              <a:picLocks noChangeAspect="1"/>
            </p:cNvPicPr>
            <p:nvPr userDrawn="1"/>
          </p:nvPicPr>
          <p:blipFill>
            <a:blip r:embed="rId19">
              <a:extLst>
                <a:ext uri="{96DAC541-7B7A-43D3-8B79-37D633B846F1}">
                  <asvg:svgBlip xmlns:asvg="http://schemas.microsoft.com/office/drawing/2016/SVG/main" r:embed="rId20"/>
                </a:ext>
              </a:extLst>
            </a:blip>
            <a:srcRect/>
            <a:stretch/>
          </p:blipFill>
          <p:spPr>
            <a:xfrm>
              <a:off x="1" y="0"/>
              <a:ext cx="12192000" cy="6858000"/>
            </a:xfrm>
            <a:prstGeom prst="rect">
              <a:avLst/>
            </a:prstGeom>
          </p:spPr>
        </p:pic>
      </p:grpSp>
      <p:sp>
        <p:nvSpPr>
          <p:cNvPr id="3" name="Title Placeholder 2">
            <a:extLst>
              <a:ext uri="{FF2B5EF4-FFF2-40B4-BE49-F238E27FC236}">
                <a16:creationId xmlns:a16="http://schemas.microsoft.com/office/drawing/2014/main" id="{1840410D-CB4F-425F-BE44-944494DC19D2}"/>
              </a:ext>
            </a:extLst>
          </p:cNvPr>
          <p:cNvSpPr>
            <a:spLocks noGrp="1"/>
          </p:cNvSpPr>
          <p:nvPr>
            <p:ph type="title"/>
          </p:nvPr>
        </p:nvSpPr>
        <p:spPr>
          <a:xfrm>
            <a:off x="691515" y="413811"/>
            <a:ext cx="8675370" cy="1152721"/>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93F9C2C4-2277-4DB8-BCAF-9727CE23F38D}"/>
              </a:ext>
            </a:extLst>
          </p:cNvPr>
          <p:cNvSpPr>
            <a:spLocks noGrp="1"/>
          </p:cNvSpPr>
          <p:nvPr>
            <p:ph type="body" idx="1"/>
          </p:nvPr>
        </p:nvSpPr>
        <p:spPr>
          <a:xfrm>
            <a:off x="691515" y="1687033"/>
            <a:ext cx="8675370" cy="52773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Slide Number Placeholder">
            <a:extLst>
              <a:ext uri="{FF2B5EF4-FFF2-40B4-BE49-F238E27FC236}">
                <a16:creationId xmlns:a16="http://schemas.microsoft.com/office/drawing/2014/main" id="{2BD3C22D-D2C2-4C21-ACF1-52A5183379EB}"/>
              </a:ext>
            </a:extLst>
          </p:cNvPr>
          <p:cNvSpPr>
            <a:spLocks noGrp="1"/>
          </p:cNvSpPr>
          <p:nvPr>
            <p:ph type="sldNum" sz="quarter" idx="4"/>
          </p:nvPr>
        </p:nvSpPr>
        <p:spPr>
          <a:xfrm>
            <a:off x="9502252" y="7164294"/>
            <a:ext cx="556148" cy="413808"/>
          </a:xfrm>
          <a:prstGeom prst="rect">
            <a:avLst/>
          </a:prstGeom>
        </p:spPr>
        <p:txBody>
          <a:bodyPr vert="horz" lIns="91440" tIns="45720" rIns="91440" bIns="45720" rtlCol="0" anchor="ctr"/>
          <a:lstStyle>
            <a:lvl1pPr algn="l">
              <a:defRPr sz="990">
                <a:solidFill>
                  <a:schemeClr val="tx1"/>
                </a:solidFill>
              </a:defRPr>
            </a:lvl1pPr>
          </a:lstStyle>
          <a:p>
            <a:fld id="{3AF21FA0-C69A-D549-B93E-AD7DB9D7EB7A}" type="slidenum">
              <a:rPr lang="en-US" smtClean="0"/>
              <a:pPr/>
              <a:t>‹#›</a:t>
            </a:fld>
            <a:endParaRPr lang="en-US" dirty="0"/>
          </a:p>
        </p:txBody>
      </p:sp>
      <p:pic>
        <p:nvPicPr>
          <p:cNvPr id="8" name="CRS monogram">
            <a:extLst>
              <a:ext uri="{FF2B5EF4-FFF2-40B4-BE49-F238E27FC236}">
                <a16:creationId xmlns:a16="http://schemas.microsoft.com/office/drawing/2014/main" id="{57C71B0A-19A3-4662-B53B-CAFC88D6B3B3}"/>
              </a:ext>
              <a:ext uri="{C183D7F6-B498-43B3-948B-1728B52AA6E4}">
                <adec:decorative xmlns:adec="http://schemas.microsoft.com/office/drawing/2017/decorative" val="1"/>
              </a:ext>
            </a:extLst>
          </p:cNvPr>
          <p:cNvPicPr>
            <a:picLocks noChangeAspect="1"/>
          </p:cNvPicPr>
          <p:nvPr/>
        </p:nvPicPr>
        <p:blipFill rotWithShape="1">
          <a:blip r:embed="rId21">
            <a:extLst>
              <a:ext uri="{96DAC541-7B7A-43D3-8B79-37D633B846F1}">
                <asvg:svgBlip xmlns:asvg="http://schemas.microsoft.com/office/drawing/2016/SVG/main" r:embed="rId22"/>
              </a:ext>
            </a:extLst>
          </a:blip>
          <a:srcRect/>
          <a:stretch/>
        </p:blipFill>
        <p:spPr>
          <a:xfrm>
            <a:off x="9150558" y="7212017"/>
            <a:ext cx="284380" cy="217036"/>
          </a:xfrm>
          <a:prstGeom prst="rect">
            <a:avLst/>
          </a:prstGeom>
        </p:spPr>
      </p:pic>
      <p:sp>
        <p:nvSpPr>
          <p:cNvPr id="2" name="/">
            <a:extLst>
              <a:ext uri="{FF2B5EF4-FFF2-40B4-BE49-F238E27FC236}">
                <a16:creationId xmlns:a16="http://schemas.microsoft.com/office/drawing/2014/main" id="{41FE7637-9D83-4211-B492-EA2E99D911C7}"/>
              </a:ext>
              <a:ext uri="{C183D7F6-B498-43B3-948B-1728B52AA6E4}">
                <adec:decorative xmlns:adec="http://schemas.microsoft.com/office/drawing/2017/decorative" val="1"/>
              </a:ext>
            </a:extLst>
          </p:cNvPr>
          <p:cNvSpPr txBox="1"/>
          <p:nvPr/>
        </p:nvSpPr>
        <p:spPr>
          <a:xfrm>
            <a:off x="9422149" y="7184181"/>
            <a:ext cx="117470" cy="270074"/>
          </a:xfrm>
          <a:prstGeom prst="rect">
            <a:avLst/>
          </a:prstGeom>
          <a:noFill/>
        </p:spPr>
        <p:txBody>
          <a:bodyPr wrap="square" rtlCol="0">
            <a:spAutoFit/>
          </a:bodyPr>
          <a:lstStyle/>
          <a:p>
            <a:r>
              <a:rPr lang="en-US" sz="1155" i="1" dirty="0">
                <a:solidFill>
                  <a:schemeClr val="accent2"/>
                </a:solidFill>
              </a:rPr>
              <a:t>/</a:t>
            </a:r>
          </a:p>
        </p:txBody>
      </p:sp>
      <p:pic>
        <p:nvPicPr>
          <p:cNvPr id="11" name="Picture 10" descr="footer_fresh.jpg">
            <a:extLst>
              <a:ext uri="{FF2B5EF4-FFF2-40B4-BE49-F238E27FC236}">
                <a16:creationId xmlns:a16="http://schemas.microsoft.com/office/drawing/2014/main" id="{2385841C-C509-4222-84A8-25EF865316EB}"/>
              </a:ext>
            </a:extLst>
          </p:cNvPr>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7031736"/>
            <a:ext cx="10058400" cy="740664"/>
          </a:xfrm>
          <a:prstGeom prst="rect">
            <a:avLst/>
          </a:prstGeom>
        </p:spPr>
      </p:pic>
    </p:spTree>
    <p:extLst>
      <p:ext uri="{BB962C8B-B14F-4D97-AF65-F5344CB8AC3E}">
        <p14:creationId xmlns:p14="http://schemas.microsoft.com/office/powerpoint/2010/main" val="264284571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Lst>
  <p:hf hdr="0" ftr="0" dt="0"/>
  <p:txStyles>
    <p:titleStyle>
      <a:lvl1pPr algn="l" defTabSz="565785" rtl="0" eaLnBrk="1" latinLnBrk="0" hangingPunct="1">
        <a:lnSpc>
          <a:spcPct val="90000"/>
        </a:lnSpc>
        <a:spcBef>
          <a:spcPct val="0"/>
        </a:spcBef>
        <a:buNone/>
        <a:defRPr sz="2970" b="1" kern="1200">
          <a:solidFill>
            <a:schemeClr val="tx2"/>
          </a:solidFill>
          <a:latin typeface="+mj-lt"/>
          <a:ea typeface="+mj-ea"/>
          <a:cs typeface="+mj-cs"/>
        </a:defRPr>
      </a:lvl1pPr>
    </p:titleStyle>
    <p:bodyStyle>
      <a:lvl1pPr marL="141446" indent="-141446" algn="l" defTabSz="565785" rtl="0" eaLnBrk="1" latinLnBrk="0" hangingPunct="1">
        <a:lnSpc>
          <a:spcPct val="90000"/>
        </a:lnSpc>
        <a:spcBef>
          <a:spcPts val="619"/>
        </a:spcBef>
        <a:buFont typeface="Arial" panose="020B0604020202020204" pitchFamily="34" charset="0"/>
        <a:buChar char="•"/>
        <a:defRPr sz="2310" kern="1200">
          <a:solidFill>
            <a:schemeClr val="tx1"/>
          </a:solidFill>
          <a:latin typeface="+mn-lt"/>
          <a:ea typeface="+mn-ea"/>
          <a:cs typeface="+mn-cs"/>
        </a:defRPr>
      </a:lvl1pPr>
      <a:lvl2pPr marL="424339" indent="-141446" algn="l" defTabSz="565785" rtl="0" eaLnBrk="1" latinLnBrk="0" hangingPunct="1">
        <a:lnSpc>
          <a:spcPct val="90000"/>
        </a:lnSpc>
        <a:spcBef>
          <a:spcPts val="309"/>
        </a:spcBef>
        <a:buFont typeface="Arial" panose="020B0604020202020204" pitchFamily="34" charset="0"/>
        <a:buChar char="•"/>
        <a:defRPr sz="1980" kern="1200">
          <a:solidFill>
            <a:schemeClr val="tx1"/>
          </a:solidFill>
          <a:latin typeface="+mn-lt"/>
          <a:ea typeface="+mn-ea"/>
          <a:cs typeface="+mn-cs"/>
        </a:defRPr>
      </a:lvl2pPr>
      <a:lvl3pPr marL="707231" indent="-141446" algn="l" defTabSz="565785" rtl="0" eaLnBrk="1" latinLnBrk="0" hangingPunct="1">
        <a:lnSpc>
          <a:spcPct val="90000"/>
        </a:lnSpc>
        <a:spcBef>
          <a:spcPts val="309"/>
        </a:spcBef>
        <a:buFont typeface="Arial" panose="020B0604020202020204" pitchFamily="34" charset="0"/>
        <a:buChar char="•"/>
        <a:defRPr sz="1650" kern="1200">
          <a:solidFill>
            <a:schemeClr val="tx1"/>
          </a:solidFill>
          <a:latin typeface="+mn-lt"/>
          <a:ea typeface="+mn-ea"/>
          <a:cs typeface="+mn-cs"/>
        </a:defRPr>
      </a:lvl3pPr>
      <a:lvl4pPr marL="990124" indent="-141446" algn="l" defTabSz="565785" rtl="0" eaLnBrk="1" latinLnBrk="0" hangingPunct="1">
        <a:lnSpc>
          <a:spcPct val="90000"/>
        </a:lnSpc>
        <a:spcBef>
          <a:spcPts val="309"/>
        </a:spcBef>
        <a:buFont typeface="Arial" panose="020B0604020202020204" pitchFamily="34" charset="0"/>
        <a:buChar char="•"/>
        <a:defRPr sz="1485" kern="1200">
          <a:solidFill>
            <a:schemeClr val="tx1"/>
          </a:solidFill>
          <a:latin typeface="+mn-lt"/>
          <a:ea typeface="+mn-ea"/>
          <a:cs typeface="+mn-cs"/>
        </a:defRPr>
      </a:lvl4pPr>
      <a:lvl5pPr marL="1273016" indent="-141446" algn="l" defTabSz="565785" rtl="0" eaLnBrk="1" latinLnBrk="0" hangingPunct="1">
        <a:lnSpc>
          <a:spcPct val="90000"/>
        </a:lnSpc>
        <a:spcBef>
          <a:spcPts val="309"/>
        </a:spcBef>
        <a:buFont typeface="Arial" panose="020B0604020202020204" pitchFamily="34" charset="0"/>
        <a:buChar char="•"/>
        <a:defRPr sz="1485" kern="1200">
          <a:solidFill>
            <a:schemeClr val="tx1"/>
          </a:solidFill>
          <a:latin typeface="+mn-lt"/>
          <a:ea typeface="+mn-ea"/>
          <a:cs typeface="+mn-cs"/>
        </a:defRPr>
      </a:lvl5pPr>
      <a:lvl6pPr marL="1555909"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6pPr>
      <a:lvl7pPr marL="1838801"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7pPr>
      <a:lvl8pPr marL="2121694"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8pPr>
      <a:lvl9pPr marL="2404586"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9pPr>
    </p:bodyStyle>
    <p:otherStyle>
      <a:defPPr>
        <a:defRPr lang="en-US"/>
      </a:defPPr>
      <a:lvl1pPr marL="0" algn="l" defTabSz="565785" rtl="0" eaLnBrk="1" latinLnBrk="0" hangingPunct="1">
        <a:defRPr sz="1114" kern="1200">
          <a:solidFill>
            <a:schemeClr val="tx1"/>
          </a:solidFill>
          <a:latin typeface="+mn-lt"/>
          <a:ea typeface="+mn-ea"/>
          <a:cs typeface="+mn-cs"/>
        </a:defRPr>
      </a:lvl1pPr>
      <a:lvl2pPr marL="282893" algn="l" defTabSz="565785" rtl="0" eaLnBrk="1" latinLnBrk="0" hangingPunct="1">
        <a:defRPr sz="1114" kern="1200">
          <a:solidFill>
            <a:schemeClr val="tx1"/>
          </a:solidFill>
          <a:latin typeface="+mn-lt"/>
          <a:ea typeface="+mn-ea"/>
          <a:cs typeface="+mn-cs"/>
        </a:defRPr>
      </a:lvl2pPr>
      <a:lvl3pPr marL="565785" algn="l" defTabSz="565785" rtl="0" eaLnBrk="1" latinLnBrk="0" hangingPunct="1">
        <a:defRPr sz="1114" kern="1200">
          <a:solidFill>
            <a:schemeClr val="tx1"/>
          </a:solidFill>
          <a:latin typeface="+mn-lt"/>
          <a:ea typeface="+mn-ea"/>
          <a:cs typeface="+mn-cs"/>
        </a:defRPr>
      </a:lvl3pPr>
      <a:lvl4pPr marL="848678" algn="l" defTabSz="565785" rtl="0" eaLnBrk="1" latinLnBrk="0" hangingPunct="1">
        <a:defRPr sz="1114" kern="1200">
          <a:solidFill>
            <a:schemeClr val="tx1"/>
          </a:solidFill>
          <a:latin typeface="+mn-lt"/>
          <a:ea typeface="+mn-ea"/>
          <a:cs typeface="+mn-cs"/>
        </a:defRPr>
      </a:lvl4pPr>
      <a:lvl5pPr marL="1131570" algn="l" defTabSz="565785" rtl="0" eaLnBrk="1" latinLnBrk="0" hangingPunct="1">
        <a:defRPr sz="1114" kern="1200">
          <a:solidFill>
            <a:schemeClr val="tx1"/>
          </a:solidFill>
          <a:latin typeface="+mn-lt"/>
          <a:ea typeface="+mn-ea"/>
          <a:cs typeface="+mn-cs"/>
        </a:defRPr>
      </a:lvl5pPr>
      <a:lvl6pPr marL="1414463" algn="l" defTabSz="565785" rtl="0" eaLnBrk="1" latinLnBrk="0" hangingPunct="1">
        <a:defRPr sz="1114" kern="1200">
          <a:solidFill>
            <a:schemeClr val="tx1"/>
          </a:solidFill>
          <a:latin typeface="+mn-lt"/>
          <a:ea typeface="+mn-ea"/>
          <a:cs typeface="+mn-cs"/>
        </a:defRPr>
      </a:lvl6pPr>
      <a:lvl7pPr marL="1697355" algn="l" defTabSz="565785" rtl="0" eaLnBrk="1" latinLnBrk="0" hangingPunct="1">
        <a:defRPr sz="1114" kern="1200">
          <a:solidFill>
            <a:schemeClr val="tx1"/>
          </a:solidFill>
          <a:latin typeface="+mn-lt"/>
          <a:ea typeface="+mn-ea"/>
          <a:cs typeface="+mn-cs"/>
        </a:defRPr>
      </a:lvl7pPr>
      <a:lvl8pPr marL="1980248" algn="l" defTabSz="565785" rtl="0" eaLnBrk="1" latinLnBrk="0" hangingPunct="1">
        <a:defRPr sz="1114" kern="1200">
          <a:solidFill>
            <a:schemeClr val="tx1"/>
          </a:solidFill>
          <a:latin typeface="+mn-lt"/>
          <a:ea typeface="+mn-ea"/>
          <a:cs typeface="+mn-cs"/>
        </a:defRPr>
      </a:lvl8pPr>
      <a:lvl9pPr marL="2263140" algn="l" defTabSz="565785" rtl="0" eaLnBrk="1" latinLnBrk="0" hangingPunct="1">
        <a:defRPr sz="1114"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5" name="Color paths">
            <a:extLst>
              <a:ext uri="{FF2B5EF4-FFF2-40B4-BE49-F238E27FC236}">
                <a16:creationId xmlns:a16="http://schemas.microsoft.com/office/drawing/2014/main" id="{31DC6BFB-FE5C-D84B-84E9-1BDBA33B2C1A}"/>
              </a:ext>
              <a:ext uri="{C183D7F6-B498-43B3-948B-1728B52AA6E4}">
                <adec:decorative xmlns:adec="http://schemas.microsoft.com/office/drawing/2017/decorative" val="1"/>
              </a:ext>
            </a:extLst>
          </p:cNvPr>
          <p:cNvGrpSpPr/>
          <p:nvPr/>
        </p:nvGrpSpPr>
        <p:grpSpPr>
          <a:xfrm>
            <a:off x="1" y="-2"/>
            <a:ext cx="10060495" cy="7772402"/>
            <a:chOff x="1" y="-2"/>
            <a:chExt cx="12194539" cy="6858002"/>
          </a:xfrm>
        </p:grpSpPr>
        <p:pic>
          <p:nvPicPr>
            <p:cNvPr id="9" name="Color path 26°">
              <a:extLst>
                <a:ext uri="{FF2B5EF4-FFF2-40B4-BE49-F238E27FC236}">
                  <a16:creationId xmlns:a16="http://schemas.microsoft.com/office/drawing/2014/main" id="{29A4A1D8-D09E-4D71-BFFB-188264D84A19}"/>
                </a:ext>
              </a:extLst>
            </p:cNvPr>
            <p:cNvPicPr>
              <a:picLocks noChangeAspect="1"/>
            </p:cNvPicPr>
            <p:nvPr userDrawn="1"/>
          </p:nvPicPr>
          <p:blipFill>
            <a:blip r:embed="rId17">
              <a:extLst>
                <a:ext uri="{96DAC541-7B7A-43D3-8B79-37D633B846F1}">
                  <asvg:svgBlip xmlns:asvg="http://schemas.microsoft.com/office/drawing/2016/SVG/main" r:embed="rId18"/>
                </a:ext>
              </a:extLst>
            </a:blip>
            <a:srcRect/>
            <a:stretch/>
          </p:blipFill>
          <p:spPr>
            <a:xfrm>
              <a:off x="2540" y="-2"/>
              <a:ext cx="12192000" cy="6858000"/>
            </a:xfrm>
            <a:prstGeom prst="rect">
              <a:avLst/>
            </a:prstGeom>
          </p:spPr>
        </p:pic>
        <p:pic>
          <p:nvPicPr>
            <p:cNvPr id="10" name="Color path 45°">
              <a:extLst>
                <a:ext uri="{FF2B5EF4-FFF2-40B4-BE49-F238E27FC236}">
                  <a16:creationId xmlns:a16="http://schemas.microsoft.com/office/drawing/2014/main" id="{7B1BA7CB-AF9F-EB4A-AF0E-8E0AF01BE632}"/>
                </a:ext>
              </a:extLst>
            </p:cNvPr>
            <p:cNvPicPr>
              <a:picLocks noChangeAspect="1"/>
            </p:cNvPicPr>
            <p:nvPr userDrawn="1"/>
          </p:nvPicPr>
          <p:blipFill>
            <a:blip r:embed="rId19">
              <a:extLst>
                <a:ext uri="{96DAC541-7B7A-43D3-8B79-37D633B846F1}">
                  <asvg:svgBlip xmlns:asvg="http://schemas.microsoft.com/office/drawing/2016/SVG/main" r:embed="rId20"/>
                </a:ext>
              </a:extLst>
            </a:blip>
            <a:srcRect/>
            <a:stretch/>
          </p:blipFill>
          <p:spPr>
            <a:xfrm>
              <a:off x="1" y="0"/>
              <a:ext cx="12192000" cy="6858000"/>
            </a:xfrm>
            <a:prstGeom prst="rect">
              <a:avLst/>
            </a:prstGeom>
          </p:spPr>
        </p:pic>
      </p:grpSp>
      <p:sp>
        <p:nvSpPr>
          <p:cNvPr id="3" name="Title Placeholder 2">
            <a:extLst>
              <a:ext uri="{FF2B5EF4-FFF2-40B4-BE49-F238E27FC236}">
                <a16:creationId xmlns:a16="http://schemas.microsoft.com/office/drawing/2014/main" id="{1840410D-CB4F-425F-BE44-944494DC19D2}"/>
              </a:ext>
            </a:extLst>
          </p:cNvPr>
          <p:cNvSpPr>
            <a:spLocks noGrp="1"/>
          </p:cNvSpPr>
          <p:nvPr>
            <p:ph type="title"/>
          </p:nvPr>
        </p:nvSpPr>
        <p:spPr>
          <a:xfrm>
            <a:off x="691515" y="413811"/>
            <a:ext cx="8675370" cy="1152721"/>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93F9C2C4-2277-4DB8-BCAF-9727CE23F38D}"/>
              </a:ext>
            </a:extLst>
          </p:cNvPr>
          <p:cNvSpPr>
            <a:spLocks noGrp="1"/>
          </p:cNvSpPr>
          <p:nvPr>
            <p:ph type="body" idx="1"/>
          </p:nvPr>
        </p:nvSpPr>
        <p:spPr>
          <a:xfrm>
            <a:off x="691515" y="1687033"/>
            <a:ext cx="8675370" cy="52773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Slide Number Placeholder">
            <a:extLst>
              <a:ext uri="{FF2B5EF4-FFF2-40B4-BE49-F238E27FC236}">
                <a16:creationId xmlns:a16="http://schemas.microsoft.com/office/drawing/2014/main" id="{2BD3C22D-D2C2-4C21-ACF1-52A5183379EB}"/>
              </a:ext>
            </a:extLst>
          </p:cNvPr>
          <p:cNvSpPr>
            <a:spLocks noGrp="1"/>
          </p:cNvSpPr>
          <p:nvPr>
            <p:ph type="sldNum" sz="quarter" idx="4"/>
          </p:nvPr>
        </p:nvSpPr>
        <p:spPr>
          <a:xfrm>
            <a:off x="9502252" y="7164294"/>
            <a:ext cx="556148" cy="413808"/>
          </a:xfrm>
          <a:prstGeom prst="rect">
            <a:avLst/>
          </a:prstGeom>
        </p:spPr>
        <p:txBody>
          <a:bodyPr vert="horz" lIns="91440" tIns="45720" rIns="91440" bIns="45720" rtlCol="0" anchor="ctr"/>
          <a:lstStyle>
            <a:lvl1pPr algn="l">
              <a:defRPr sz="990">
                <a:solidFill>
                  <a:schemeClr val="tx1"/>
                </a:solidFill>
              </a:defRPr>
            </a:lvl1pPr>
          </a:lstStyle>
          <a:p>
            <a:fld id="{3AF21FA0-C69A-D549-B93E-AD7DB9D7EB7A}" type="slidenum">
              <a:rPr lang="en-US" smtClean="0"/>
              <a:pPr/>
              <a:t>‹#›</a:t>
            </a:fld>
            <a:endParaRPr lang="en-US" dirty="0"/>
          </a:p>
        </p:txBody>
      </p:sp>
      <p:pic>
        <p:nvPicPr>
          <p:cNvPr id="8" name="CRS monogram">
            <a:extLst>
              <a:ext uri="{FF2B5EF4-FFF2-40B4-BE49-F238E27FC236}">
                <a16:creationId xmlns:a16="http://schemas.microsoft.com/office/drawing/2014/main" id="{57C71B0A-19A3-4662-B53B-CAFC88D6B3B3}"/>
              </a:ext>
              <a:ext uri="{C183D7F6-B498-43B3-948B-1728B52AA6E4}">
                <adec:decorative xmlns:adec="http://schemas.microsoft.com/office/drawing/2017/decorative" val="1"/>
              </a:ext>
            </a:extLst>
          </p:cNvPr>
          <p:cNvPicPr>
            <a:picLocks noChangeAspect="1"/>
          </p:cNvPicPr>
          <p:nvPr/>
        </p:nvPicPr>
        <p:blipFill rotWithShape="1">
          <a:blip r:embed="rId21">
            <a:extLst>
              <a:ext uri="{96DAC541-7B7A-43D3-8B79-37D633B846F1}">
                <asvg:svgBlip xmlns:asvg="http://schemas.microsoft.com/office/drawing/2016/SVG/main" r:embed="rId22"/>
              </a:ext>
            </a:extLst>
          </a:blip>
          <a:srcRect/>
          <a:stretch/>
        </p:blipFill>
        <p:spPr>
          <a:xfrm>
            <a:off x="9150558" y="7212017"/>
            <a:ext cx="284380" cy="217036"/>
          </a:xfrm>
          <a:prstGeom prst="rect">
            <a:avLst/>
          </a:prstGeom>
        </p:spPr>
      </p:pic>
      <p:sp>
        <p:nvSpPr>
          <p:cNvPr id="2" name="/">
            <a:extLst>
              <a:ext uri="{FF2B5EF4-FFF2-40B4-BE49-F238E27FC236}">
                <a16:creationId xmlns:a16="http://schemas.microsoft.com/office/drawing/2014/main" id="{41FE7637-9D83-4211-B492-EA2E99D911C7}"/>
              </a:ext>
              <a:ext uri="{C183D7F6-B498-43B3-948B-1728B52AA6E4}">
                <adec:decorative xmlns:adec="http://schemas.microsoft.com/office/drawing/2017/decorative" val="1"/>
              </a:ext>
            </a:extLst>
          </p:cNvPr>
          <p:cNvSpPr txBox="1"/>
          <p:nvPr/>
        </p:nvSpPr>
        <p:spPr>
          <a:xfrm>
            <a:off x="9422149" y="7184181"/>
            <a:ext cx="117470" cy="270074"/>
          </a:xfrm>
          <a:prstGeom prst="rect">
            <a:avLst/>
          </a:prstGeom>
          <a:noFill/>
        </p:spPr>
        <p:txBody>
          <a:bodyPr wrap="square" rtlCol="0">
            <a:spAutoFit/>
          </a:bodyPr>
          <a:lstStyle/>
          <a:p>
            <a:r>
              <a:rPr lang="en-US" sz="1155" i="1" dirty="0">
                <a:solidFill>
                  <a:schemeClr val="accent2"/>
                </a:solidFill>
              </a:rPr>
              <a:t>/</a:t>
            </a:r>
          </a:p>
        </p:txBody>
      </p:sp>
      <p:pic>
        <p:nvPicPr>
          <p:cNvPr id="11" name="Picture 10" descr="footer_fresh.jpg">
            <a:extLst>
              <a:ext uri="{FF2B5EF4-FFF2-40B4-BE49-F238E27FC236}">
                <a16:creationId xmlns:a16="http://schemas.microsoft.com/office/drawing/2014/main" id="{8B83098F-CD34-4E0C-93A1-AA6B52DC3DA4}"/>
              </a:ext>
            </a:extLst>
          </p:cNvPr>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7031736"/>
            <a:ext cx="10058400" cy="740664"/>
          </a:xfrm>
          <a:prstGeom prst="rect">
            <a:avLst/>
          </a:prstGeom>
        </p:spPr>
      </p:pic>
    </p:spTree>
    <p:extLst>
      <p:ext uri="{BB962C8B-B14F-4D97-AF65-F5344CB8AC3E}">
        <p14:creationId xmlns:p14="http://schemas.microsoft.com/office/powerpoint/2010/main" val="1306910291"/>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Lst>
  <p:hf hdr="0" ftr="0" dt="0"/>
  <p:txStyles>
    <p:titleStyle>
      <a:lvl1pPr algn="l" defTabSz="565785" rtl="0" eaLnBrk="1" latinLnBrk="0" hangingPunct="1">
        <a:lnSpc>
          <a:spcPct val="90000"/>
        </a:lnSpc>
        <a:spcBef>
          <a:spcPct val="0"/>
        </a:spcBef>
        <a:buNone/>
        <a:defRPr sz="2970" b="1" kern="1200">
          <a:solidFill>
            <a:schemeClr val="tx2"/>
          </a:solidFill>
          <a:latin typeface="+mj-lt"/>
          <a:ea typeface="+mj-ea"/>
          <a:cs typeface="+mj-cs"/>
        </a:defRPr>
      </a:lvl1pPr>
    </p:titleStyle>
    <p:bodyStyle>
      <a:lvl1pPr marL="141446" indent="-141446" algn="l" defTabSz="565785" rtl="0" eaLnBrk="1" latinLnBrk="0" hangingPunct="1">
        <a:lnSpc>
          <a:spcPct val="90000"/>
        </a:lnSpc>
        <a:spcBef>
          <a:spcPts val="619"/>
        </a:spcBef>
        <a:buFont typeface="Arial" panose="020B0604020202020204" pitchFamily="34" charset="0"/>
        <a:buChar char="•"/>
        <a:defRPr sz="2310" kern="1200">
          <a:solidFill>
            <a:schemeClr val="tx1"/>
          </a:solidFill>
          <a:latin typeface="+mn-lt"/>
          <a:ea typeface="+mn-ea"/>
          <a:cs typeface="+mn-cs"/>
        </a:defRPr>
      </a:lvl1pPr>
      <a:lvl2pPr marL="424339" indent="-141446" algn="l" defTabSz="565785" rtl="0" eaLnBrk="1" latinLnBrk="0" hangingPunct="1">
        <a:lnSpc>
          <a:spcPct val="90000"/>
        </a:lnSpc>
        <a:spcBef>
          <a:spcPts val="309"/>
        </a:spcBef>
        <a:buFont typeface="Arial" panose="020B0604020202020204" pitchFamily="34" charset="0"/>
        <a:buChar char="•"/>
        <a:defRPr sz="1980" kern="1200">
          <a:solidFill>
            <a:schemeClr val="tx1"/>
          </a:solidFill>
          <a:latin typeface="+mn-lt"/>
          <a:ea typeface="+mn-ea"/>
          <a:cs typeface="+mn-cs"/>
        </a:defRPr>
      </a:lvl2pPr>
      <a:lvl3pPr marL="707231" indent="-141446" algn="l" defTabSz="565785" rtl="0" eaLnBrk="1" latinLnBrk="0" hangingPunct="1">
        <a:lnSpc>
          <a:spcPct val="90000"/>
        </a:lnSpc>
        <a:spcBef>
          <a:spcPts val="309"/>
        </a:spcBef>
        <a:buFont typeface="Arial" panose="020B0604020202020204" pitchFamily="34" charset="0"/>
        <a:buChar char="•"/>
        <a:defRPr sz="1650" kern="1200">
          <a:solidFill>
            <a:schemeClr val="tx1"/>
          </a:solidFill>
          <a:latin typeface="+mn-lt"/>
          <a:ea typeface="+mn-ea"/>
          <a:cs typeface="+mn-cs"/>
        </a:defRPr>
      </a:lvl3pPr>
      <a:lvl4pPr marL="990124" indent="-141446" algn="l" defTabSz="565785" rtl="0" eaLnBrk="1" latinLnBrk="0" hangingPunct="1">
        <a:lnSpc>
          <a:spcPct val="90000"/>
        </a:lnSpc>
        <a:spcBef>
          <a:spcPts val="309"/>
        </a:spcBef>
        <a:buFont typeface="Arial" panose="020B0604020202020204" pitchFamily="34" charset="0"/>
        <a:buChar char="•"/>
        <a:defRPr sz="1485" kern="1200">
          <a:solidFill>
            <a:schemeClr val="tx1"/>
          </a:solidFill>
          <a:latin typeface="+mn-lt"/>
          <a:ea typeface="+mn-ea"/>
          <a:cs typeface="+mn-cs"/>
        </a:defRPr>
      </a:lvl4pPr>
      <a:lvl5pPr marL="1273016" indent="-141446" algn="l" defTabSz="565785" rtl="0" eaLnBrk="1" latinLnBrk="0" hangingPunct="1">
        <a:lnSpc>
          <a:spcPct val="90000"/>
        </a:lnSpc>
        <a:spcBef>
          <a:spcPts val="309"/>
        </a:spcBef>
        <a:buFont typeface="Arial" panose="020B0604020202020204" pitchFamily="34" charset="0"/>
        <a:buChar char="•"/>
        <a:defRPr sz="1485" kern="1200">
          <a:solidFill>
            <a:schemeClr val="tx1"/>
          </a:solidFill>
          <a:latin typeface="+mn-lt"/>
          <a:ea typeface="+mn-ea"/>
          <a:cs typeface="+mn-cs"/>
        </a:defRPr>
      </a:lvl5pPr>
      <a:lvl6pPr marL="1555909"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6pPr>
      <a:lvl7pPr marL="1838801"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7pPr>
      <a:lvl8pPr marL="2121694"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8pPr>
      <a:lvl9pPr marL="2404586"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9pPr>
    </p:bodyStyle>
    <p:otherStyle>
      <a:defPPr>
        <a:defRPr lang="en-US"/>
      </a:defPPr>
      <a:lvl1pPr marL="0" algn="l" defTabSz="565785" rtl="0" eaLnBrk="1" latinLnBrk="0" hangingPunct="1">
        <a:defRPr sz="1114" kern="1200">
          <a:solidFill>
            <a:schemeClr val="tx1"/>
          </a:solidFill>
          <a:latin typeface="+mn-lt"/>
          <a:ea typeface="+mn-ea"/>
          <a:cs typeface="+mn-cs"/>
        </a:defRPr>
      </a:lvl1pPr>
      <a:lvl2pPr marL="282893" algn="l" defTabSz="565785" rtl="0" eaLnBrk="1" latinLnBrk="0" hangingPunct="1">
        <a:defRPr sz="1114" kern="1200">
          <a:solidFill>
            <a:schemeClr val="tx1"/>
          </a:solidFill>
          <a:latin typeface="+mn-lt"/>
          <a:ea typeface="+mn-ea"/>
          <a:cs typeface="+mn-cs"/>
        </a:defRPr>
      </a:lvl2pPr>
      <a:lvl3pPr marL="565785" algn="l" defTabSz="565785" rtl="0" eaLnBrk="1" latinLnBrk="0" hangingPunct="1">
        <a:defRPr sz="1114" kern="1200">
          <a:solidFill>
            <a:schemeClr val="tx1"/>
          </a:solidFill>
          <a:latin typeface="+mn-lt"/>
          <a:ea typeface="+mn-ea"/>
          <a:cs typeface="+mn-cs"/>
        </a:defRPr>
      </a:lvl3pPr>
      <a:lvl4pPr marL="848678" algn="l" defTabSz="565785" rtl="0" eaLnBrk="1" latinLnBrk="0" hangingPunct="1">
        <a:defRPr sz="1114" kern="1200">
          <a:solidFill>
            <a:schemeClr val="tx1"/>
          </a:solidFill>
          <a:latin typeface="+mn-lt"/>
          <a:ea typeface="+mn-ea"/>
          <a:cs typeface="+mn-cs"/>
        </a:defRPr>
      </a:lvl4pPr>
      <a:lvl5pPr marL="1131570" algn="l" defTabSz="565785" rtl="0" eaLnBrk="1" latinLnBrk="0" hangingPunct="1">
        <a:defRPr sz="1114" kern="1200">
          <a:solidFill>
            <a:schemeClr val="tx1"/>
          </a:solidFill>
          <a:latin typeface="+mn-lt"/>
          <a:ea typeface="+mn-ea"/>
          <a:cs typeface="+mn-cs"/>
        </a:defRPr>
      </a:lvl5pPr>
      <a:lvl6pPr marL="1414463" algn="l" defTabSz="565785" rtl="0" eaLnBrk="1" latinLnBrk="0" hangingPunct="1">
        <a:defRPr sz="1114" kern="1200">
          <a:solidFill>
            <a:schemeClr val="tx1"/>
          </a:solidFill>
          <a:latin typeface="+mn-lt"/>
          <a:ea typeface="+mn-ea"/>
          <a:cs typeface="+mn-cs"/>
        </a:defRPr>
      </a:lvl6pPr>
      <a:lvl7pPr marL="1697355" algn="l" defTabSz="565785" rtl="0" eaLnBrk="1" latinLnBrk="0" hangingPunct="1">
        <a:defRPr sz="1114" kern="1200">
          <a:solidFill>
            <a:schemeClr val="tx1"/>
          </a:solidFill>
          <a:latin typeface="+mn-lt"/>
          <a:ea typeface="+mn-ea"/>
          <a:cs typeface="+mn-cs"/>
        </a:defRPr>
      </a:lvl7pPr>
      <a:lvl8pPr marL="1980248" algn="l" defTabSz="565785" rtl="0" eaLnBrk="1" latinLnBrk="0" hangingPunct="1">
        <a:defRPr sz="1114" kern="1200">
          <a:solidFill>
            <a:schemeClr val="tx1"/>
          </a:solidFill>
          <a:latin typeface="+mn-lt"/>
          <a:ea typeface="+mn-ea"/>
          <a:cs typeface="+mn-cs"/>
        </a:defRPr>
      </a:lvl8pPr>
      <a:lvl9pPr marL="2263140" algn="l" defTabSz="565785" rtl="0" eaLnBrk="1" latinLnBrk="0" hangingPunct="1">
        <a:defRPr sz="1114"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5" name="Color paths">
            <a:extLst>
              <a:ext uri="{FF2B5EF4-FFF2-40B4-BE49-F238E27FC236}">
                <a16:creationId xmlns:a16="http://schemas.microsoft.com/office/drawing/2014/main" id="{31DC6BFB-FE5C-D84B-84E9-1BDBA33B2C1A}"/>
              </a:ext>
              <a:ext uri="{C183D7F6-B498-43B3-948B-1728B52AA6E4}">
                <adec:decorative xmlns:adec="http://schemas.microsoft.com/office/drawing/2017/decorative" val="1"/>
              </a:ext>
            </a:extLst>
          </p:cNvPr>
          <p:cNvGrpSpPr/>
          <p:nvPr/>
        </p:nvGrpSpPr>
        <p:grpSpPr>
          <a:xfrm>
            <a:off x="1" y="-2"/>
            <a:ext cx="10060495" cy="7772402"/>
            <a:chOff x="1" y="-2"/>
            <a:chExt cx="12194539" cy="6858002"/>
          </a:xfrm>
        </p:grpSpPr>
        <p:pic>
          <p:nvPicPr>
            <p:cNvPr id="9" name="Color path 26°">
              <a:extLst>
                <a:ext uri="{FF2B5EF4-FFF2-40B4-BE49-F238E27FC236}">
                  <a16:creationId xmlns:a16="http://schemas.microsoft.com/office/drawing/2014/main" id="{29A4A1D8-D09E-4D71-BFFB-188264D84A19}"/>
                </a:ext>
              </a:extLst>
            </p:cNvPr>
            <p:cNvPicPr>
              <a:picLocks noChangeAspect="1"/>
            </p:cNvPicPr>
            <p:nvPr userDrawn="1"/>
          </p:nvPicPr>
          <p:blipFill>
            <a:blip r:embed="rId17">
              <a:extLst>
                <a:ext uri="{96DAC541-7B7A-43D3-8B79-37D633B846F1}">
                  <asvg:svgBlip xmlns:asvg="http://schemas.microsoft.com/office/drawing/2016/SVG/main" r:embed="rId18"/>
                </a:ext>
              </a:extLst>
            </a:blip>
            <a:srcRect/>
            <a:stretch/>
          </p:blipFill>
          <p:spPr>
            <a:xfrm>
              <a:off x="2540" y="-2"/>
              <a:ext cx="12192000" cy="6858000"/>
            </a:xfrm>
            <a:prstGeom prst="rect">
              <a:avLst/>
            </a:prstGeom>
          </p:spPr>
        </p:pic>
        <p:pic>
          <p:nvPicPr>
            <p:cNvPr id="10" name="Color path 45°">
              <a:extLst>
                <a:ext uri="{FF2B5EF4-FFF2-40B4-BE49-F238E27FC236}">
                  <a16:creationId xmlns:a16="http://schemas.microsoft.com/office/drawing/2014/main" id="{7B1BA7CB-AF9F-EB4A-AF0E-8E0AF01BE632}"/>
                </a:ext>
              </a:extLst>
            </p:cNvPr>
            <p:cNvPicPr>
              <a:picLocks noChangeAspect="1"/>
            </p:cNvPicPr>
            <p:nvPr userDrawn="1"/>
          </p:nvPicPr>
          <p:blipFill>
            <a:blip r:embed="rId19">
              <a:extLst>
                <a:ext uri="{96DAC541-7B7A-43D3-8B79-37D633B846F1}">
                  <asvg:svgBlip xmlns:asvg="http://schemas.microsoft.com/office/drawing/2016/SVG/main" r:embed="rId20"/>
                </a:ext>
              </a:extLst>
            </a:blip>
            <a:srcRect/>
            <a:stretch/>
          </p:blipFill>
          <p:spPr>
            <a:xfrm>
              <a:off x="1" y="0"/>
              <a:ext cx="12192000" cy="6858000"/>
            </a:xfrm>
            <a:prstGeom prst="rect">
              <a:avLst/>
            </a:prstGeom>
          </p:spPr>
        </p:pic>
      </p:grpSp>
      <p:sp>
        <p:nvSpPr>
          <p:cNvPr id="3" name="Title Placeholder 2">
            <a:extLst>
              <a:ext uri="{FF2B5EF4-FFF2-40B4-BE49-F238E27FC236}">
                <a16:creationId xmlns:a16="http://schemas.microsoft.com/office/drawing/2014/main" id="{1840410D-CB4F-425F-BE44-944494DC19D2}"/>
              </a:ext>
            </a:extLst>
          </p:cNvPr>
          <p:cNvSpPr>
            <a:spLocks noGrp="1"/>
          </p:cNvSpPr>
          <p:nvPr>
            <p:ph type="title"/>
          </p:nvPr>
        </p:nvSpPr>
        <p:spPr>
          <a:xfrm>
            <a:off x="691515" y="413811"/>
            <a:ext cx="8675370" cy="1152721"/>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93F9C2C4-2277-4DB8-BCAF-9727CE23F38D}"/>
              </a:ext>
            </a:extLst>
          </p:cNvPr>
          <p:cNvSpPr>
            <a:spLocks noGrp="1"/>
          </p:cNvSpPr>
          <p:nvPr>
            <p:ph type="body" idx="1"/>
          </p:nvPr>
        </p:nvSpPr>
        <p:spPr>
          <a:xfrm>
            <a:off x="691515" y="1687033"/>
            <a:ext cx="8675370" cy="52773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Slide Number Placeholder">
            <a:extLst>
              <a:ext uri="{FF2B5EF4-FFF2-40B4-BE49-F238E27FC236}">
                <a16:creationId xmlns:a16="http://schemas.microsoft.com/office/drawing/2014/main" id="{2BD3C22D-D2C2-4C21-ACF1-52A5183379EB}"/>
              </a:ext>
            </a:extLst>
          </p:cNvPr>
          <p:cNvSpPr>
            <a:spLocks noGrp="1"/>
          </p:cNvSpPr>
          <p:nvPr>
            <p:ph type="sldNum" sz="quarter" idx="4"/>
          </p:nvPr>
        </p:nvSpPr>
        <p:spPr>
          <a:xfrm>
            <a:off x="9502252" y="7164294"/>
            <a:ext cx="556148" cy="413808"/>
          </a:xfrm>
          <a:prstGeom prst="rect">
            <a:avLst/>
          </a:prstGeom>
        </p:spPr>
        <p:txBody>
          <a:bodyPr vert="horz" lIns="91440" tIns="45720" rIns="91440" bIns="45720" rtlCol="0" anchor="ctr"/>
          <a:lstStyle>
            <a:lvl1pPr algn="l">
              <a:defRPr sz="990">
                <a:solidFill>
                  <a:schemeClr val="tx1"/>
                </a:solidFill>
              </a:defRPr>
            </a:lvl1pPr>
          </a:lstStyle>
          <a:p>
            <a:fld id="{3AF21FA0-C69A-D549-B93E-AD7DB9D7EB7A}" type="slidenum">
              <a:rPr lang="en-US" smtClean="0"/>
              <a:pPr/>
              <a:t>‹#›</a:t>
            </a:fld>
            <a:endParaRPr lang="en-US" dirty="0"/>
          </a:p>
        </p:txBody>
      </p:sp>
      <p:pic>
        <p:nvPicPr>
          <p:cNvPr id="8" name="CRS monogram">
            <a:extLst>
              <a:ext uri="{FF2B5EF4-FFF2-40B4-BE49-F238E27FC236}">
                <a16:creationId xmlns:a16="http://schemas.microsoft.com/office/drawing/2014/main" id="{57C71B0A-19A3-4662-B53B-CAFC88D6B3B3}"/>
              </a:ext>
              <a:ext uri="{C183D7F6-B498-43B3-948B-1728B52AA6E4}">
                <adec:decorative xmlns:adec="http://schemas.microsoft.com/office/drawing/2017/decorative" val="1"/>
              </a:ext>
            </a:extLst>
          </p:cNvPr>
          <p:cNvPicPr>
            <a:picLocks noChangeAspect="1"/>
          </p:cNvPicPr>
          <p:nvPr/>
        </p:nvPicPr>
        <p:blipFill rotWithShape="1">
          <a:blip r:embed="rId21">
            <a:extLst>
              <a:ext uri="{96DAC541-7B7A-43D3-8B79-37D633B846F1}">
                <asvg:svgBlip xmlns:asvg="http://schemas.microsoft.com/office/drawing/2016/SVG/main" r:embed="rId22"/>
              </a:ext>
            </a:extLst>
          </a:blip>
          <a:srcRect/>
          <a:stretch/>
        </p:blipFill>
        <p:spPr>
          <a:xfrm>
            <a:off x="9150558" y="7212017"/>
            <a:ext cx="284380" cy="217036"/>
          </a:xfrm>
          <a:prstGeom prst="rect">
            <a:avLst/>
          </a:prstGeom>
        </p:spPr>
      </p:pic>
      <p:sp>
        <p:nvSpPr>
          <p:cNvPr id="2" name="/">
            <a:extLst>
              <a:ext uri="{FF2B5EF4-FFF2-40B4-BE49-F238E27FC236}">
                <a16:creationId xmlns:a16="http://schemas.microsoft.com/office/drawing/2014/main" id="{41FE7637-9D83-4211-B492-EA2E99D911C7}"/>
              </a:ext>
              <a:ext uri="{C183D7F6-B498-43B3-948B-1728B52AA6E4}">
                <adec:decorative xmlns:adec="http://schemas.microsoft.com/office/drawing/2017/decorative" val="1"/>
              </a:ext>
            </a:extLst>
          </p:cNvPr>
          <p:cNvSpPr txBox="1"/>
          <p:nvPr/>
        </p:nvSpPr>
        <p:spPr>
          <a:xfrm>
            <a:off x="9422149" y="7184181"/>
            <a:ext cx="117470" cy="270074"/>
          </a:xfrm>
          <a:prstGeom prst="rect">
            <a:avLst/>
          </a:prstGeom>
          <a:noFill/>
        </p:spPr>
        <p:txBody>
          <a:bodyPr wrap="square" rtlCol="0">
            <a:spAutoFit/>
          </a:bodyPr>
          <a:lstStyle/>
          <a:p>
            <a:r>
              <a:rPr lang="en-US" sz="1155" i="1" dirty="0">
                <a:solidFill>
                  <a:schemeClr val="accent2"/>
                </a:solidFill>
              </a:rPr>
              <a:t>/</a:t>
            </a:r>
          </a:p>
        </p:txBody>
      </p:sp>
      <p:pic>
        <p:nvPicPr>
          <p:cNvPr id="11" name="Picture 10" descr="footer_fresh.jpg">
            <a:extLst>
              <a:ext uri="{FF2B5EF4-FFF2-40B4-BE49-F238E27FC236}">
                <a16:creationId xmlns:a16="http://schemas.microsoft.com/office/drawing/2014/main" id="{6C467D25-3EAA-4359-AB32-C4C0B09B8141}"/>
              </a:ext>
            </a:extLst>
          </p:cNvPr>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7031736"/>
            <a:ext cx="10058400" cy="740664"/>
          </a:xfrm>
          <a:prstGeom prst="rect">
            <a:avLst/>
          </a:prstGeom>
        </p:spPr>
      </p:pic>
    </p:spTree>
    <p:extLst>
      <p:ext uri="{BB962C8B-B14F-4D97-AF65-F5344CB8AC3E}">
        <p14:creationId xmlns:p14="http://schemas.microsoft.com/office/powerpoint/2010/main" val="1453723606"/>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Lst>
  <p:hf hdr="0" ftr="0" dt="0"/>
  <p:txStyles>
    <p:titleStyle>
      <a:lvl1pPr algn="l" defTabSz="565785" rtl="0" eaLnBrk="1" latinLnBrk="0" hangingPunct="1">
        <a:lnSpc>
          <a:spcPct val="90000"/>
        </a:lnSpc>
        <a:spcBef>
          <a:spcPct val="0"/>
        </a:spcBef>
        <a:buNone/>
        <a:defRPr sz="2970" b="1" kern="1200">
          <a:solidFill>
            <a:schemeClr val="tx2"/>
          </a:solidFill>
          <a:latin typeface="+mj-lt"/>
          <a:ea typeface="+mj-ea"/>
          <a:cs typeface="+mj-cs"/>
        </a:defRPr>
      </a:lvl1pPr>
    </p:titleStyle>
    <p:bodyStyle>
      <a:lvl1pPr marL="141446" indent="-141446" algn="l" defTabSz="565785" rtl="0" eaLnBrk="1" latinLnBrk="0" hangingPunct="1">
        <a:lnSpc>
          <a:spcPct val="90000"/>
        </a:lnSpc>
        <a:spcBef>
          <a:spcPts val="619"/>
        </a:spcBef>
        <a:buFont typeface="Arial" panose="020B0604020202020204" pitchFamily="34" charset="0"/>
        <a:buChar char="•"/>
        <a:defRPr sz="2310" kern="1200">
          <a:solidFill>
            <a:schemeClr val="tx1"/>
          </a:solidFill>
          <a:latin typeface="+mn-lt"/>
          <a:ea typeface="+mn-ea"/>
          <a:cs typeface="+mn-cs"/>
        </a:defRPr>
      </a:lvl1pPr>
      <a:lvl2pPr marL="424339" indent="-141446" algn="l" defTabSz="565785" rtl="0" eaLnBrk="1" latinLnBrk="0" hangingPunct="1">
        <a:lnSpc>
          <a:spcPct val="90000"/>
        </a:lnSpc>
        <a:spcBef>
          <a:spcPts val="309"/>
        </a:spcBef>
        <a:buFont typeface="Arial" panose="020B0604020202020204" pitchFamily="34" charset="0"/>
        <a:buChar char="•"/>
        <a:defRPr sz="1980" kern="1200">
          <a:solidFill>
            <a:schemeClr val="tx1"/>
          </a:solidFill>
          <a:latin typeface="+mn-lt"/>
          <a:ea typeface="+mn-ea"/>
          <a:cs typeface="+mn-cs"/>
        </a:defRPr>
      </a:lvl2pPr>
      <a:lvl3pPr marL="707231" indent="-141446" algn="l" defTabSz="565785" rtl="0" eaLnBrk="1" latinLnBrk="0" hangingPunct="1">
        <a:lnSpc>
          <a:spcPct val="90000"/>
        </a:lnSpc>
        <a:spcBef>
          <a:spcPts val="309"/>
        </a:spcBef>
        <a:buFont typeface="Arial" panose="020B0604020202020204" pitchFamily="34" charset="0"/>
        <a:buChar char="•"/>
        <a:defRPr sz="1650" kern="1200">
          <a:solidFill>
            <a:schemeClr val="tx1"/>
          </a:solidFill>
          <a:latin typeface="+mn-lt"/>
          <a:ea typeface="+mn-ea"/>
          <a:cs typeface="+mn-cs"/>
        </a:defRPr>
      </a:lvl3pPr>
      <a:lvl4pPr marL="990124" indent="-141446" algn="l" defTabSz="565785" rtl="0" eaLnBrk="1" latinLnBrk="0" hangingPunct="1">
        <a:lnSpc>
          <a:spcPct val="90000"/>
        </a:lnSpc>
        <a:spcBef>
          <a:spcPts val="309"/>
        </a:spcBef>
        <a:buFont typeface="Arial" panose="020B0604020202020204" pitchFamily="34" charset="0"/>
        <a:buChar char="•"/>
        <a:defRPr sz="1485" kern="1200">
          <a:solidFill>
            <a:schemeClr val="tx1"/>
          </a:solidFill>
          <a:latin typeface="+mn-lt"/>
          <a:ea typeface="+mn-ea"/>
          <a:cs typeface="+mn-cs"/>
        </a:defRPr>
      </a:lvl4pPr>
      <a:lvl5pPr marL="1273016" indent="-141446" algn="l" defTabSz="565785" rtl="0" eaLnBrk="1" latinLnBrk="0" hangingPunct="1">
        <a:lnSpc>
          <a:spcPct val="90000"/>
        </a:lnSpc>
        <a:spcBef>
          <a:spcPts val="309"/>
        </a:spcBef>
        <a:buFont typeface="Arial" panose="020B0604020202020204" pitchFamily="34" charset="0"/>
        <a:buChar char="•"/>
        <a:defRPr sz="1485" kern="1200">
          <a:solidFill>
            <a:schemeClr val="tx1"/>
          </a:solidFill>
          <a:latin typeface="+mn-lt"/>
          <a:ea typeface="+mn-ea"/>
          <a:cs typeface="+mn-cs"/>
        </a:defRPr>
      </a:lvl5pPr>
      <a:lvl6pPr marL="1555909"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6pPr>
      <a:lvl7pPr marL="1838801"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7pPr>
      <a:lvl8pPr marL="2121694"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8pPr>
      <a:lvl9pPr marL="2404586"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9pPr>
    </p:bodyStyle>
    <p:otherStyle>
      <a:defPPr>
        <a:defRPr lang="en-US"/>
      </a:defPPr>
      <a:lvl1pPr marL="0" algn="l" defTabSz="565785" rtl="0" eaLnBrk="1" latinLnBrk="0" hangingPunct="1">
        <a:defRPr sz="1114" kern="1200">
          <a:solidFill>
            <a:schemeClr val="tx1"/>
          </a:solidFill>
          <a:latin typeface="+mn-lt"/>
          <a:ea typeface="+mn-ea"/>
          <a:cs typeface="+mn-cs"/>
        </a:defRPr>
      </a:lvl1pPr>
      <a:lvl2pPr marL="282893" algn="l" defTabSz="565785" rtl="0" eaLnBrk="1" latinLnBrk="0" hangingPunct="1">
        <a:defRPr sz="1114" kern="1200">
          <a:solidFill>
            <a:schemeClr val="tx1"/>
          </a:solidFill>
          <a:latin typeface="+mn-lt"/>
          <a:ea typeface="+mn-ea"/>
          <a:cs typeface="+mn-cs"/>
        </a:defRPr>
      </a:lvl2pPr>
      <a:lvl3pPr marL="565785" algn="l" defTabSz="565785" rtl="0" eaLnBrk="1" latinLnBrk="0" hangingPunct="1">
        <a:defRPr sz="1114" kern="1200">
          <a:solidFill>
            <a:schemeClr val="tx1"/>
          </a:solidFill>
          <a:latin typeface="+mn-lt"/>
          <a:ea typeface="+mn-ea"/>
          <a:cs typeface="+mn-cs"/>
        </a:defRPr>
      </a:lvl3pPr>
      <a:lvl4pPr marL="848678" algn="l" defTabSz="565785" rtl="0" eaLnBrk="1" latinLnBrk="0" hangingPunct="1">
        <a:defRPr sz="1114" kern="1200">
          <a:solidFill>
            <a:schemeClr val="tx1"/>
          </a:solidFill>
          <a:latin typeface="+mn-lt"/>
          <a:ea typeface="+mn-ea"/>
          <a:cs typeface="+mn-cs"/>
        </a:defRPr>
      </a:lvl4pPr>
      <a:lvl5pPr marL="1131570" algn="l" defTabSz="565785" rtl="0" eaLnBrk="1" latinLnBrk="0" hangingPunct="1">
        <a:defRPr sz="1114" kern="1200">
          <a:solidFill>
            <a:schemeClr val="tx1"/>
          </a:solidFill>
          <a:latin typeface="+mn-lt"/>
          <a:ea typeface="+mn-ea"/>
          <a:cs typeface="+mn-cs"/>
        </a:defRPr>
      </a:lvl5pPr>
      <a:lvl6pPr marL="1414463" algn="l" defTabSz="565785" rtl="0" eaLnBrk="1" latinLnBrk="0" hangingPunct="1">
        <a:defRPr sz="1114" kern="1200">
          <a:solidFill>
            <a:schemeClr val="tx1"/>
          </a:solidFill>
          <a:latin typeface="+mn-lt"/>
          <a:ea typeface="+mn-ea"/>
          <a:cs typeface="+mn-cs"/>
        </a:defRPr>
      </a:lvl6pPr>
      <a:lvl7pPr marL="1697355" algn="l" defTabSz="565785" rtl="0" eaLnBrk="1" latinLnBrk="0" hangingPunct="1">
        <a:defRPr sz="1114" kern="1200">
          <a:solidFill>
            <a:schemeClr val="tx1"/>
          </a:solidFill>
          <a:latin typeface="+mn-lt"/>
          <a:ea typeface="+mn-ea"/>
          <a:cs typeface="+mn-cs"/>
        </a:defRPr>
      </a:lvl7pPr>
      <a:lvl8pPr marL="1980248" algn="l" defTabSz="565785" rtl="0" eaLnBrk="1" latinLnBrk="0" hangingPunct="1">
        <a:defRPr sz="1114" kern="1200">
          <a:solidFill>
            <a:schemeClr val="tx1"/>
          </a:solidFill>
          <a:latin typeface="+mn-lt"/>
          <a:ea typeface="+mn-ea"/>
          <a:cs typeface="+mn-cs"/>
        </a:defRPr>
      </a:lvl8pPr>
      <a:lvl9pPr marL="2263140" algn="l" defTabSz="565785" rtl="0" eaLnBrk="1" latinLnBrk="0" hangingPunct="1">
        <a:defRPr sz="1114"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5" name="Color paths">
            <a:extLst>
              <a:ext uri="{FF2B5EF4-FFF2-40B4-BE49-F238E27FC236}">
                <a16:creationId xmlns:a16="http://schemas.microsoft.com/office/drawing/2014/main" id="{31DC6BFB-FE5C-D84B-84E9-1BDBA33B2C1A}"/>
              </a:ext>
              <a:ext uri="{C183D7F6-B498-43B3-948B-1728B52AA6E4}">
                <adec:decorative xmlns:adec="http://schemas.microsoft.com/office/drawing/2017/decorative" val="1"/>
              </a:ext>
            </a:extLst>
          </p:cNvPr>
          <p:cNvGrpSpPr/>
          <p:nvPr/>
        </p:nvGrpSpPr>
        <p:grpSpPr>
          <a:xfrm>
            <a:off x="1" y="-2"/>
            <a:ext cx="10060495" cy="7772402"/>
            <a:chOff x="1" y="-2"/>
            <a:chExt cx="12194539" cy="6858002"/>
          </a:xfrm>
        </p:grpSpPr>
        <p:pic>
          <p:nvPicPr>
            <p:cNvPr id="9" name="Color path 26°">
              <a:extLst>
                <a:ext uri="{FF2B5EF4-FFF2-40B4-BE49-F238E27FC236}">
                  <a16:creationId xmlns:a16="http://schemas.microsoft.com/office/drawing/2014/main" id="{29A4A1D8-D09E-4D71-BFFB-188264D84A19}"/>
                </a:ext>
              </a:extLst>
            </p:cNvPr>
            <p:cNvPicPr>
              <a:picLocks noChangeAspect="1"/>
            </p:cNvPicPr>
            <p:nvPr userDrawn="1"/>
          </p:nvPicPr>
          <p:blipFill>
            <a:blip r:embed="rId16">
              <a:extLst>
                <a:ext uri="{96DAC541-7B7A-43D3-8B79-37D633B846F1}">
                  <asvg:svgBlip xmlns:asvg="http://schemas.microsoft.com/office/drawing/2016/SVG/main" r:embed="rId17"/>
                </a:ext>
              </a:extLst>
            </a:blip>
            <a:srcRect/>
            <a:stretch/>
          </p:blipFill>
          <p:spPr>
            <a:xfrm>
              <a:off x="2540" y="-2"/>
              <a:ext cx="12192000" cy="6858000"/>
            </a:xfrm>
            <a:prstGeom prst="rect">
              <a:avLst/>
            </a:prstGeom>
          </p:spPr>
        </p:pic>
        <p:pic>
          <p:nvPicPr>
            <p:cNvPr id="10" name="Color path 45°">
              <a:extLst>
                <a:ext uri="{FF2B5EF4-FFF2-40B4-BE49-F238E27FC236}">
                  <a16:creationId xmlns:a16="http://schemas.microsoft.com/office/drawing/2014/main" id="{7B1BA7CB-AF9F-EB4A-AF0E-8E0AF01BE632}"/>
                </a:ext>
              </a:extLst>
            </p:cNvPr>
            <p:cNvPicPr>
              <a:picLocks noChangeAspect="1"/>
            </p:cNvPicPr>
            <p:nvPr userDrawn="1"/>
          </p:nvPicPr>
          <p:blipFill>
            <a:blip r:embed="rId18">
              <a:extLst>
                <a:ext uri="{96DAC541-7B7A-43D3-8B79-37D633B846F1}">
                  <asvg:svgBlip xmlns:asvg="http://schemas.microsoft.com/office/drawing/2016/SVG/main" r:embed="rId19"/>
                </a:ext>
              </a:extLst>
            </a:blip>
            <a:srcRect/>
            <a:stretch/>
          </p:blipFill>
          <p:spPr>
            <a:xfrm>
              <a:off x="1" y="0"/>
              <a:ext cx="12192000" cy="6858000"/>
            </a:xfrm>
            <a:prstGeom prst="rect">
              <a:avLst/>
            </a:prstGeom>
          </p:spPr>
        </p:pic>
      </p:grpSp>
      <p:sp>
        <p:nvSpPr>
          <p:cNvPr id="3" name="Title Placeholder 2">
            <a:extLst>
              <a:ext uri="{FF2B5EF4-FFF2-40B4-BE49-F238E27FC236}">
                <a16:creationId xmlns:a16="http://schemas.microsoft.com/office/drawing/2014/main" id="{1840410D-CB4F-425F-BE44-944494DC19D2}"/>
              </a:ext>
            </a:extLst>
          </p:cNvPr>
          <p:cNvSpPr>
            <a:spLocks noGrp="1"/>
          </p:cNvSpPr>
          <p:nvPr>
            <p:ph type="title"/>
          </p:nvPr>
        </p:nvSpPr>
        <p:spPr>
          <a:xfrm>
            <a:off x="691515" y="413811"/>
            <a:ext cx="8675370" cy="1152721"/>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93F9C2C4-2277-4DB8-BCAF-9727CE23F38D}"/>
              </a:ext>
            </a:extLst>
          </p:cNvPr>
          <p:cNvSpPr>
            <a:spLocks noGrp="1"/>
          </p:cNvSpPr>
          <p:nvPr>
            <p:ph type="body" idx="1"/>
          </p:nvPr>
        </p:nvSpPr>
        <p:spPr>
          <a:xfrm>
            <a:off x="691515" y="1687033"/>
            <a:ext cx="8675370" cy="52773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Slide Number Placeholder">
            <a:extLst>
              <a:ext uri="{FF2B5EF4-FFF2-40B4-BE49-F238E27FC236}">
                <a16:creationId xmlns:a16="http://schemas.microsoft.com/office/drawing/2014/main" id="{2BD3C22D-D2C2-4C21-ACF1-52A5183379EB}"/>
              </a:ext>
            </a:extLst>
          </p:cNvPr>
          <p:cNvSpPr>
            <a:spLocks noGrp="1"/>
          </p:cNvSpPr>
          <p:nvPr>
            <p:ph type="sldNum" sz="quarter" idx="4"/>
          </p:nvPr>
        </p:nvSpPr>
        <p:spPr>
          <a:xfrm>
            <a:off x="9502252" y="7164294"/>
            <a:ext cx="556148" cy="413808"/>
          </a:xfrm>
          <a:prstGeom prst="rect">
            <a:avLst/>
          </a:prstGeom>
        </p:spPr>
        <p:txBody>
          <a:bodyPr vert="horz" lIns="91440" tIns="45720" rIns="91440" bIns="45720" rtlCol="0" anchor="ctr"/>
          <a:lstStyle>
            <a:lvl1pPr algn="l">
              <a:defRPr sz="990">
                <a:solidFill>
                  <a:schemeClr val="tx1"/>
                </a:solidFill>
              </a:defRPr>
            </a:lvl1pPr>
          </a:lstStyle>
          <a:p>
            <a:fld id="{3AF21FA0-C69A-D549-B93E-AD7DB9D7EB7A}" type="slidenum">
              <a:rPr lang="en-US" smtClean="0"/>
              <a:pPr/>
              <a:t>‹#›</a:t>
            </a:fld>
            <a:endParaRPr lang="en-US" dirty="0"/>
          </a:p>
        </p:txBody>
      </p:sp>
      <p:pic>
        <p:nvPicPr>
          <p:cNvPr id="8" name="CRS monogram">
            <a:extLst>
              <a:ext uri="{FF2B5EF4-FFF2-40B4-BE49-F238E27FC236}">
                <a16:creationId xmlns:a16="http://schemas.microsoft.com/office/drawing/2014/main" id="{57C71B0A-19A3-4662-B53B-CAFC88D6B3B3}"/>
              </a:ext>
              <a:ext uri="{C183D7F6-B498-43B3-948B-1728B52AA6E4}">
                <adec:decorative xmlns:adec="http://schemas.microsoft.com/office/drawing/2017/decorative" val="1"/>
              </a:ext>
            </a:extLst>
          </p:cNvPr>
          <p:cNvPicPr>
            <a:picLocks noChangeAspect="1"/>
          </p:cNvPicPr>
          <p:nvPr/>
        </p:nvPicPr>
        <p:blipFill rotWithShape="1">
          <a:blip r:embed="rId20">
            <a:extLst>
              <a:ext uri="{96DAC541-7B7A-43D3-8B79-37D633B846F1}">
                <asvg:svgBlip xmlns:asvg="http://schemas.microsoft.com/office/drawing/2016/SVG/main" r:embed="rId21"/>
              </a:ext>
            </a:extLst>
          </a:blip>
          <a:srcRect/>
          <a:stretch/>
        </p:blipFill>
        <p:spPr>
          <a:xfrm>
            <a:off x="9150558" y="7212017"/>
            <a:ext cx="284380" cy="217036"/>
          </a:xfrm>
          <a:prstGeom prst="rect">
            <a:avLst/>
          </a:prstGeom>
        </p:spPr>
      </p:pic>
      <p:sp>
        <p:nvSpPr>
          <p:cNvPr id="2" name="/">
            <a:extLst>
              <a:ext uri="{FF2B5EF4-FFF2-40B4-BE49-F238E27FC236}">
                <a16:creationId xmlns:a16="http://schemas.microsoft.com/office/drawing/2014/main" id="{41FE7637-9D83-4211-B492-EA2E99D911C7}"/>
              </a:ext>
              <a:ext uri="{C183D7F6-B498-43B3-948B-1728B52AA6E4}">
                <adec:decorative xmlns:adec="http://schemas.microsoft.com/office/drawing/2017/decorative" val="1"/>
              </a:ext>
            </a:extLst>
          </p:cNvPr>
          <p:cNvSpPr txBox="1"/>
          <p:nvPr/>
        </p:nvSpPr>
        <p:spPr>
          <a:xfrm>
            <a:off x="9422149" y="7184181"/>
            <a:ext cx="117470" cy="270074"/>
          </a:xfrm>
          <a:prstGeom prst="rect">
            <a:avLst/>
          </a:prstGeom>
          <a:noFill/>
        </p:spPr>
        <p:txBody>
          <a:bodyPr wrap="square" rtlCol="0">
            <a:spAutoFit/>
          </a:bodyPr>
          <a:lstStyle/>
          <a:p>
            <a:r>
              <a:rPr lang="en-US" sz="1155" i="1" dirty="0">
                <a:solidFill>
                  <a:schemeClr val="accent2"/>
                </a:solidFill>
              </a:rPr>
              <a:t>/</a:t>
            </a:r>
          </a:p>
        </p:txBody>
      </p:sp>
      <p:pic>
        <p:nvPicPr>
          <p:cNvPr id="11" name="Picture 10" descr="footer_fresh.jpg">
            <a:extLst>
              <a:ext uri="{FF2B5EF4-FFF2-40B4-BE49-F238E27FC236}">
                <a16:creationId xmlns:a16="http://schemas.microsoft.com/office/drawing/2014/main" id="{8917FCE0-FE6A-478A-9455-FC396BEEB57C}"/>
              </a:ext>
            </a:extLst>
          </p:cNvPr>
          <p:cNvPicPr>
            <a:picLocks noChangeAspect="1"/>
          </p:cNvPicPr>
          <p:nvPr userDrawn="1"/>
        </p:nvPicPr>
        <p:blipFill>
          <a:blip r:embed="rId22">
            <a:extLst>
              <a:ext uri="{28A0092B-C50C-407E-A947-70E740481C1C}">
                <a14:useLocalDpi xmlns:a14="http://schemas.microsoft.com/office/drawing/2010/main" val="0"/>
              </a:ext>
            </a:extLst>
          </a:blip>
          <a:stretch>
            <a:fillRect/>
          </a:stretch>
        </p:blipFill>
        <p:spPr>
          <a:xfrm>
            <a:off x="0" y="7031736"/>
            <a:ext cx="10058400" cy="740664"/>
          </a:xfrm>
          <a:prstGeom prst="rect">
            <a:avLst/>
          </a:prstGeom>
        </p:spPr>
      </p:pic>
    </p:spTree>
    <p:extLst>
      <p:ext uri="{BB962C8B-B14F-4D97-AF65-F5344CB8AC3E}">
        <p14:creationId xmlns:p14="http://schemas.microsoft.com/office/powerpoint/2010/main" val="3542381447"/>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Lst>
  <p:hf hdr="0" ftr="0" dt="0"/>
  <p:txStyles>
    <p:titleStyle>
      <a:lvl1pPr algn="l" defTabSz="565785" rtl="0" eaLnBrk="1" latinLnBrk="0" hangingPunct="1">
        <a:lnSpc>
          <a:spcPct val="90000"/>
        </a:lnSpc>
        <a:spcBef>
          <a:spcPct val="0"/>
        </a:spcBef>
        <a:buNone/>
        <a:defRPr sz="2970" b="1" kern="1200">
          <a:solidFill>
            <a:schemeClr val="tx2"/>
          </a:solidFill>
          <a:latin typeface="+mj-lt"/>
          <a:ea typeface="+mj-ea"/>
          <a:cs typeface="+mj-cs"/>
        </a:defRPr>
      </a:lvl1pPr>
    </p:titleStyle>
    <p:bodyStyle>
      <a:lvl1pPr marL="141446" indent="-141446" algn="l" defTabSz="565785" rtl="0" eaLnBrk="1" latinLnBrk="0" hangingPunct="1">
        <a:lnSpc>
          <a:spcPct val="90000"/>
        </a:lnSpc>
        <a:spcBef>
          <a:spcPts val="619"/>
        </a:spcBef>
        <a:buFont typeface="Arial" panose="020B0604020202020204" pitchFamily="34" charset="0"/>
        <a:buChar char="•"/>
        <a:defRPr sz="2310" kern="1200">
          <a:solidFill>
            <a:schemeClr val="tx1"/>
          </a:solidFill>
          <a:latin typeface="+mn-lt"/>
          <a:ea typeface="+mn-ea"/>
          <a:cs typeface="+mn-cs"/>
        </a:defRPr>
      </a:lvl1pPr>
      <a:lvl2pPr marL="424339" indent="-141446" algn="l" defTabSz="565785" rtl="0" eaLnBrk="1" latinLnBrk="0" hangingPunct="1">
        <a:lnSpc>
          <a:spcPct val="90000"/>
        </a:lnSpc>
        <a:spcBef>
          <a:spcPts val="309"/>
        </a:spcBef>
        <a:buFont typeface="Arial" panose="020B0604020202020204" pitchFamily="34" charset="0"/>
        <a:buChar char="•"/>
        <a:defRPr sz="1980" kern="1200">
          <a:solidFill>
            <a:schemeClr val="tx1"/>
          </a:solidFill>
          <a:latin typeface="+mn-lt"/>
          <a:ea typeface="+mn-ea"/>
          <a:cs typeface="+mn-cs"/>
        </a:defRPr>
      </a:lvl2pPr>
      <a:lvl3pPr marL="707231" indent="-141446" algn="l" defTabSz="565785" rtl="0" eaLnBrk="1" latinLnBrk="0" hangingPunct="1">
        <a:lnSpc>
          <a:spcPct val="90000"/>
        </a:lnSpc>
        <a:spcBef>
          <a:spcPts val="309"/>
        </a:spcBef>
        <a:buFont typeface="Arial" panose="020B0604020202020204" pitchFamily="34" charset="0"/>
        <a:buChar char="•"/>
        <a:defRPr sz="1650" kern="1200">
          <a:solidFill>
            <a:schemeClr val="tx1"/>
          </a:solidFill>
          <a:latin typeface="+mn-lt"/>
          <a:ea typeface="+mn-ea"/>
          <a:cs typeface="+mn-cs"/>
        </a:defRPr>
      </a:lvl3pPr>
      <a:lvl4pPr marL="990124" indent="-141446" algn="l" defTabSz="565785" rtl="0" eaLnBrk="1" latinLnBrk="0" hangingPunct="1">
        <a:lnSpc>
          <a:spcPct val="90000"/>
        </a:lnSpc>
        <a:spcBef>
          <a:spcPts val="309"/>
        </a:spcBef>
        <a:buFont typeface="Arial" panose="020B0604020202020204" pitchFamily="34" charset="0"/>
        <a:buChar char="•"/>
        <a:defRPr sz="1485" kern="1200">
          <a:solidFill>
            <a:schemeClr val="tx1"/>
          </a:solidFill>
          <a:latin typeface="+mn-lt"/>
          <a:ea typeface="+mn-ea"/>
          <a:cs typeface="+mn-cs"/>
        </a:defRPr>
      </a:lvl4pPr>
      <a:lvl5pPr marL="1273016" indent="-141446" algn="l" defTabSz="565785" rtl="0" eaLnBrk="1" latinLnBrk="0" hangingPunct="1">
        <a:lnSpc>
          <a:spcPct val="90000"/>
        </a:lnSpc>
        <a:spcBef>
          <a:spcPts val="309"/>
        </a:spcBef>
        <a:buFont typeface="Arial" panose="020B0604020202020204" pitchFamily="34" charset="0"/>
        <a:buChar char="•"/>
        <a:defRPr sz="1485" kern="1200">
          <a:solidFill>
            <a:schemeClr val="tx1"/>
          </a:solidFill>
          <a:latin typeface="+mn-lt"/>
          <a:ea typeface="+mn-ea"/>
          <a:cs typeface="+mn-cs"/>
        </a:defRPr>
      </a:lvl5pPr>
      <a:lvl6pPr marL="1555909"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6pPr>
      <a:lvl7pPr marL="1838801"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7pPr>
      <a:lvl8pPr marL="2121694"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8pPr>
      <a:lvl9pPr marL="2404586"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9pPr>
    </p:bodyStyle>
    <p:otherStyle>
      <a:defPPr>
        <a:defRPr lang="en-US"/>
      </a:defPPr>
      <a:lvl1pPr marL="0" algn="l" defTabSz="565785" rtl="0" eaLnBrk="1" latinLnBrk="0" hangingPunct="1">
        <a:defRPr sz="1114" kern="1200">
          <a:solidFill>
            <a:schemeClr val="tx1"/>
          </a:solidFill>
          <a:latin typeface="+mn-lt"/>
          <a:ea typeface="+mn-ea"/>
          <a:cs typeface="+mn-cs"/>
        </a:defRPr>
      </a:lvl1pPr>
      <a:lvl2pPr marL="282893" algn="l" defTabSz="565785" rtl="0" eaLnBrk="1" latinLnBrk="0" hangingPunct="1">
        <a:defRPr sz="1114" kern="1200">
          <a:solidFill>
            <a:schemeClr val="tx1"/>
          </a:solidFill>
          <a:latin typeface="+mn-lt"/>
          <a:ea typeface="+mn-ea"/>
          <a:cs typeface="+mn-cs"/>
        </a:defRPr>
      </a:lvl2pPr>
      <a:lvl3pPr marL="565785" algn="l" defTabSz="565785" rtl="0" eaLnBrk="1" latinLnBrk="0" hangingPunct="1">
        <a:defRPr sz="1114" kern="1200">
          <a:solidFill>
            <a:schemeClr val="tx1"/>
          </a:solidFill>
          <a:latin typeface="+mn-lt"/>
          <a:ea typeface="+mn-ea"/>
          <a:cs typeface="+mn-cs"/>
        </a:defRPr>
      </a:lvl3pPr>
      <a:lvl4pPr marL="848678" algn="l" defTabSz="565785" rtl="0" eaLnBrk="1" latinLnBrk="0" hangingPunct="1">
        <a:defRPr sz="1114" kern="1200">
          <a:solidFill>
            <a:schemeClr val="tx1"/>
          </a:solidFill>
          <a:latin typeface="+mn-lt"/>
          <a:ea typeface="+mn-ea"/>
          <a:cs typeface="+mn-cs"/>
        </a:defRPr>
      </a:lvl4pPr>
      <a:lvl5pPr marL="1131570" algn="l" defTabSz="565785" rtl="0" eaLnBrk="1" latinLnBrk="0" hangingPunct="1">
        <a:defRPr sz="1114" kern="1200">
          <a:solidFill>
            <a:schemeClr val="tx1"/>
          </a:solidFill>
          <a:latin typeface="+mn-lt"/>
          <a:ea typeface="+mn-ea"/>
          <a:cs typeface="+mn-cs"/>
        </a:defRPr>
      </a:lvl5pPr>
      <a:lvl6pPr marL="1414463" algn="l" defTabSz="565785" rtl="0" eaLnBrk="1" latinLnBrk="0" hangingPunct="1">
        <a:defRPr sz="1114" kern="1200">
          <a:solidFill>
            <a:schemeClr val="tx1"/>
          </a:solidFill>
          <a:latin typeface="+mn-lt"/>
          <a:ea typeface="+mn-ea"/>
          <a:cs typeface="+mn-cs"/>
        </a:defRPr>
      </a:lvl6pPr>
      <a:lvl7pPr marL="1697355" algn="l" defTabSz="565785" rtl="0" eaLnBrk="1" latinLnBrk="0" hangingPunct="1">
        <a:defRPr sz="1114" kern="1200">
          <a:solidFill>
            <a:schemeClr val="tx1"/>
          </a:solidFill>
          <a:latin typeface="+mn-lt"/>
          <a:ea typeface="+mn-ea"/>
          <a:cs typeface="+mn-cs"/>
        </a:defRPr>
      </a:lvl7pPr>
      <a:lvl8pPr marL="1980248" algn="l" defTabSz="565785" rtl="0" eaLnBrk="1" latinLnBrk="0" hangingPunct="1">
        <a:defRPr sz="1114" kern="1200">
          <a:solidFill>
            <a:schemeClr val="tx1"/>
          </a:solidFill>
          <a:latin typeface="+mn-lt"/>
          <a:ea typeface="+mn-ea"/>
          <a:cs typeface="+mn-cs"/>
        </a:defRPr>
      </a:lvl8pPr>
      <a:lvl9pPr marL="2263140" algn="l" defTabSz="565785" rtl="0" eaLnBrk="1" latinLnBrk="0" hangingPunct="1">
        <a:defRPr sz="1114"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5" name="Color paths">
            <a:extLst>
              <a:ext uri="{FF2B5EF4-FFF2-40B4-BE49-F238E27FC236}">
                <a16:creationId xmlns:a16="http://schemas.microsoft.com/office/drawing/2014/main" id="{31DC6BFB-FE5C-D84B-84E9-1BDBA33B2C1A}"/>
              </a:ext>
              <a:ext uri="{C183D7F6-B498-43B3-948B-1728B52AA6E4}">
                <adec:decorative xmlns:adec="http://schemas.microsoft.com/office/drawing/2017/decorative" val="1"/>
              </a:ext>
            </a:extLst>
          </p:cNvPr>
          <p:cNvGrpSpPr/>
          <p:nvPr/>
        </p:nvGrpSpPr>
        <p:grpSpPr>
          <a:xfrm>
            <a:off x="1" y="-2"/>
            <a:ext cx="10060495" cy="7772402"/>
            <a:chOff x="1" y="-2"/>
            <a:chExt cx="12194539" cy="6858002"/>
          </a:xfrm>
        </p:grpSpPr>
        <p:pic>
          <p:nvPicPr>
            <p:cNvPr id="9" name="Color path 26°">
              <a:extLst>
                <a:ext uri="{FF2B5EF4-FFF2-40B4-BE49-F238E27FC236}">
                  <a16:creationId xmlns:a16="http://schemas.microsoft.com/office/drawing/2014/main" id="{29A4A1D8-D09E-4D71-BFFB-188264D84A19}"/>
                </a:ext>
              </a:extLst>
            </p:cNvPr>
            <p:cNvPicPr>
              <a:picLocks noChangeAspect="1"/>
            </p:cNvPicPr>
            <p:nvPr userDrawn="1"/>
          </p:nvPicPr>
          <p:blipFill>
            <a:blip r:embed="rId17">
              <a:extLst>
                <a:ext uri="{96DAC541-7B7A-43D3-8B79-37D633B846F1}">
                  <asvg:svgBlip xmlns:asvg="http://schemas.microsoft.com/office/drawing/2016/SVG/main" r:embed="rId18"/>
                </a:ext>
              </a:extLst>
            </a:blip>
            <a:srcRect/>
            <a:stretch/>
          </p:blipFill>
          <p:spPr>
            <a:xfrm>
              <a:off x="2540" y="-2"/>
              <a:ext cx="12192000" cy="6858000"/>
            </a:xfrm>
            <a:prstGeom prst="rect">
              <a:avLst/>
            </a:prstGeom>
          </p:spPr>
        </p:pic>
        <p:pic>
          <p:nvPicPr>
            <p:cNvPr id="10" name="Color path 45°">
              <a:extLst>
                <a:ext uri="{FF2B5EF4-FFF2-40B4-BE49-F238E27FC236}">
                  <a16:creationId xmlns:a16="http://schemas.microsoft.com/office/drawing/2014/main" id="{7B1BA7CB-AF9F-EB4A-AF0E-8E0AF01BE632}"/>
                </a:ext>
              </a:extLst>
            </p:cNvPr>
            <p:cNvPicPr>
              <a:picLocks noChangeAspect="1"/>
            </p:cNvPicPr>
            <p:nvPr userDrawn="1"/>
          </p:nvPicPr>
          <p:blipFill>
            <a:blip r:embed="rId19">
              <a:extLst>
                <a:ext uri="{96DAC541-7B7A-43D3-8B79-37D633B846F1}">
                  <asvg:svgBlip xmlns:asvg="http://schemas.microsoft.com/office/drawing/2016/SVG/main" r:embed="rId20"/>
                </a:ext>
              </a:extLst>
            </a:blip>
            <a:srcRect/>
            <a:stretch/>
          </p:blipFill>
          <p:spPr>
            <a:xfrm>
              <a:off x="1" y="0"/>
              <a:ext cx="12192000" cy="6858000"/>
            </a:xfrm>
            <a:prstGeom prst="rect">
              <a:avLst/>
            </a:prstGeom>
          </p:spPr>
        </p:pic>
      </p:grpSp>
      <p:sp>
        <p:nvSpPr>
          <p:cNvPr id="3" name="Title Placeholder 2">
            <a:extLst>
              <a:ext uri="{FF2B5EF4-FFF2-40B4-BE49-F238E27FC236}">
                <a16:creationId xmlns:a16="http://schemas.microsoft.com/office/drawing/2014/main" id="{1840410D-CB4F-425F-BE44-944494DC19D2}"/>
              </a:ext>
            </a:extLst>
          </p:cNvPr>
          <p:cNvSpPr>
            <a:spLocks noGrp="1"/>
          </p:cNvSpPr>
          <p:nvPr>
            <p:ph type="title"/>
          </p:nvPr>
        </p:nvSpPr>
        <p:spPr>
          <a:xfrm>
            <a:off x="691515" y="413811"/>
            <a:ext cx="8675370" cy="1152721"/>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93F9C2C4-2277-4DB8-BCAF-9727CE23F38D}"/>
              </a:ext>
            </a:extLst>
          </p:cNvPr>
          <p:cNvSpPr>
            <a:spLocks noGrp="1"/>
          </p:cNvSpPr>
          <p:nvPr>
            <p:ph type="body" idx="1"/>
          </p:nvPr>
        </p:nvSpPr>
        <p:spPr>
          <a:xfrm>
            <a:off x="691515" y="1687033"/>
            <a:ext cx="8675370" cy="52773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Slide Number Placeholder">
            <a:extLst>
              <a:ext uri="{FF2B5EF4-FFF2-40B4-BE49-F238E27FC236}">
                <a16:creationId xmlns:a16="http://schemas.microsoft.com/office/drawing/2014/main" id="{2BD3C22D-D2C2-4C21-ACF1-52A5183379EB}"/>
              </a:ext>
            </a:extLst>
          </p:cNvPr>
          <p:cNvSpPr>
            <a:spLocks noGrp="1"/>
          </p:cNvSpPr>
          <p:nvPr>
            <p:ph type="sldNum" sz="quarter" idx="4"/>
          </p:nvPr>
        </p:nvSpPr>
        <p:spPr>
          <a:xfrm>
            <a:off x="9502252" y="7164294"/>
            <a:ext cx="556148" cy="413808"/>
          </a:xfrm>
          <a:prstGeom prst="rect">
            <a:avLst/>
          </a:prstGeom>
        </p:spPr>
        <p:txBody>
          <a:bodyPr vert="horz" lIns="91440" tIns="45720" rIns="91440" bIns="45720" rtlCol="0" anchor="ctr"/>
          <a:lstStyle>
            <a:lvl1pPr algn="l">
              <a:defRPr sz="990">
                <a:solidFill>
                  <a:schemeClr val="tx1"/>
                </a:solidFill>
              </a:defRPr>
            </a:lvl1pPr>
          </a:lstStyle>
          <a:p>
            <a:fld id="{3AF21FA0-C69A-D549-B93E-AD7DB9D7EB7A}" type="slidenum">
              <a:rPr lang="en-US" smtClean="0"/>
              <a:pPr/>
              <a:t>‹#›</a:t>
            </a:fld>
            <a:endParaRPr lang="en-US" dirty="0"/>
          </a:p>
        </p:txBody>
      </p:sp>
      <p:pic>
        <p:nvPicPr>
          <p:cNvPr id="8" name="CRS monogram">
            <a:extLst>
              <a:ext uri="{FF2B5EF4-FFF2-40B4-BE49-F238E27FC236}">
                <a16:creationId xmlns:a16="http://schemas.microsoft.com/office/drawing/2014/main" id="{57C71B0A-19A3-4662-B53B-CAFC88D6B3B3}"/>
              </a:ext>
              <a:ext uri="{C183D7F6-B498-43B3-948B-1728B52AA6E4}">
                <adec:decorative xmlns:adec="http://schemas.microsoft.com/office/drawing/2017/decorative" val="1"/>
              </a:ext>
            </a:extLst>
          </p:cNvPr>
          <p:cNvPicPr>
            <a:picLocks noChangeAspect="1"/>
          </p:cNvPicPr>
          <p:nvPr/>
        </p:nvPicPr>
        <p:blipFill rotWithShape="1">
          <a:blip r:embed="rId21">
            <a:extLst>
              <a:ext uri="{96DAC541-7B7A-43D3-8B79-37D633B846F1}">
                <asvg:svgBlip xmlns:asvg="http://schemas.microsoft.com/office/drawing/2016/SVG/main" r:embed="rId22"/>
              </a:ext>
            </a:extLst>
          </a:blip>
          <a:srcRect/>
          <a:stretch/>
        </p:blipFill>
        <p:spPr>
          <a:xfrm>
            <a:off x="9150558" y="7212017"/>
            <a:ext cx="284380" cy="217036"/>
          </a:xfrm>
          <a:prstGeom prst="rect">
            <a:avLst/>
          </a:prstGeom>
        </p:spPr>
      </p:pic>
      <p:sp>
        <p:nvSpPr>
          <p:cNvPr id="2" name="/">
            <a:extLst>
              <a:ext uri="{FF2B5EF4-FFF2-40B4-BE49-F238E27FC236}">
                <a16:creationId xmlns:a16="http://schemas.microsoft.com/office/drawing/2014/main" id="{41FE7637-9D83-4211-B492-EA2E99D911C7}"/>
              </a:ext>
              <a:ext uri="{C183D7F6-B498-43B3-948B-1728B52AA6E4}">
                <adec:decorative xmlns:adec="http://schemas.microsoft.com/office/drawing/2017/decorative" val="1"/>
              </a:ext>
            </a:extLst>
          </p:cNvPr>
          <p:cNvSpPr txBox="1"/>
          <p:nvPr/>
        </p:nvSpPr>
        <p:spPr>
          <a:xfrm>
            <a:off x="9422149" y="7184181"/>
            <a:ext cx="117470" cy="270074"/>
          </a:xfrm>
          <a:prstGeom prst="rect">
            <a:avLst/>
          </a:prstGeom>
          <a:noFill/>
        </p:spPr>
        <p:txBody>
          <a:bodyPr wrap="square" rtlCol="0">
            <a:spAutoFit/>
          </a:bodyPr>
          <a:lstStyle/>
          <a:p>
            <a:r>
              <a:rPr lang="en-US" sz="1155" i="1" dirty="0">
                <a:solidFill>
                  <a:schemeClr val="accent2"/>
                </a:solidFill>
              </a:rPr>
              <a:t>/</a:t>
            </a:r>
          </a:p>
        </p:txBody>
      </p:sp>
    </p:spTree>
    <p:extLst>
      <p:ext uri="{BB962C8B-B14F-4D97-AF65-F5344CB8AC3E}">
        <p14:creationId xmlns:p14="http://schemas.microsoft.com/office/powerpoint/2010/main" val="1260380810"/>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Lst>
  <p:hf hdr="0" ftr="0" dt="0"/>
  <p:txStyles>
    <p:titleStyle>
      <a:lvl1pPr algn="l" defTabSz="565785" rtl="0" eaLnBrk="1" latinLnBrk="0" hangingPunct="1">
        <a:lnSpc>
          <a:spcPct val="90000"/>
        </a:lnSpc>
        <a:spcBef>
          <a:spcPct val="0"/>
        </a:spcBef>
        <a:buNone/>
        <a:defRPr sz="2970" b="1" kern="1200">
          <a:solidFill>
            <a:schemeClr val="tx2"/>
          </a:solidFill>
          <a:latin typeface="+mj-lt"/>
          <a:ea typeface="+mj-ea"/>
          <a:cs typeface="+mj-cs"/>
        </a:defRPr>
      </a:lvl1pPr>
    </p:titleStyle>
    <p:bodyStyle>
      <a:lvl1pPr marL="141446" indent="-141446" algn="l" defTabSz="565785" rtl="0" eaLnBrk="1" latinLnBrk="0" hangingPunct="1">
        <a:lnSpc>
          <a:spcPct val="90000"/>
        </a:lnSpc>
        <a:spcBef>
          <a:spcPts val="619"/>
        </a:spcBef>
        <a:buFont typeface="Arial" panose="020B0604020202020204" pitchFamily="34" charset="0"/>
        <a:buChar char="•"/>
        <a:defRPr sz="2310" kern="1200">
          <a:solidFill>
            <a:schemeClr val="tx1"/>
          </a:solidFill>
          <a:latin typeface="+mn-lt"/>
          <a:ea typeface="+mn-ea"/>
          <a:cs typeface="+mn-cs"/>
        </a:defRPr>
      </a:lvl1pPr>
      <a:lvl2pPr marL="424339" indent="-141446" algn="l" defTabSz="565785" rtl="0" eaLnBrk="1" latinLnBrk="0" hangingPunct="1">
        <a:lnSpc>
          <a:spcPct val="90000"/>
        </a:lnSpc>
        <a:spcBef>
          <a:spcPts val="309"/>
        </a:spcBef>
        <a:buFont typeface="Arial" panose="020B0604020202020204" pitchFamily="34" charset="0"/>
        <a:buChar char="•"/>
        <a:defRPr sz="1980" kern="1200">
          <a:solidFill>
            <a:schemeClr val="tx1"/>
          </a:solidFill>
          <a:latin typeface="+mn-lt"/>
          <a:ea typeface="+mn-ea"/>
          <a:cs typeface="+mn-cs"/>
        </a:defRPr>
      </a:lvl2pPr>
      <a:lvl3pPr marL="707231" indent="-141446" algn="l" defTabSz="565785" rtl="0" eaLnBrk="1" latinLnBrk="0" hangingPunct="1">
        <a:lnSpc>
          <a:spcPct val="90000"/>
        </a:lnSpc>
        <a:spcBef>
          <a:spcPts val="309"/>
        </a:spcBef>
        <a:buFont typeface="Arial" panose="020B0604020202020204" pitchFamily="34" charset="0"/>
        <a:buChar char="•"/>
        <a:defRPr sz="1650" kern="1200">
          <a:solidFill>
            <a:schemeClr val="tx1"/>
          </a:solidFill>
          <a:latin typeface="+mn-lt"/>
          <a:ea typeface="+mn-ea"/>
          <a:cs typeface="+mn-cs"/>
        </a:defRPr>
      </a:lvl3pPr>
      <a:lvl4pPr marL="990124" indent="-141446" algn="l" defTabSz="565785" rtl="0" eaLnBrk="1" latinLnBrk="0" hangingPunct="1">
        <a:lnSpc>
          <a:spcPct val="90000"/>
        </a:lnSpc>
        <a:spcBef>
          <a:spcPts val="309"/>
        </a:spcBef>
        <a:buFont typeface="Arial" panose="020B0604020202020204" pitchFamily="34" charset="0"/>
        <a:buChar char="•"/>
        <a:defRPr sz="1485" kern="1200">
          <a:solidFill>
            <a:schemeClr val="tx1"/>
          </a:solidFill>
          <a:latin typeface="+mn-lt"/>
          <a:ea typeface="+mn-ea"/>
          <a:cs typeface="+mn-cs"/>
        </a:defRPr>
      </a:lvl4pPr>
      <a:lvl5pPr marL="1273016" indent="-141446" algn="l" defTabSz="565785" rtl="0" eaLnBrk="1" latinLnBrk="0" hangingPunct="1">
        <a:lnSpc>
          <a:spcPct val="90000"/>
        </a:lnSpc>
        <a:spcBef>
          <a:spcPts val="309"/>
        </a:spcBef>
        <a:buFont typeface="Arial" panose="020B0604020202020204" pitchFamily="34" charset="0"/>
        <a:buChar char="•"/>
        <a:defRPr sz="1485" kern="1200">
          <a:solidFill>
            <a:schemeClr val="tx1"/>
          </a:solidFill>
          <a:latin typeface="+mn-lt"/>
          <a:ea typeface="+mn-ea"/>
          <a:cs typeface="+mn-cs"/>
        </a:defRPr>
      </a:lvl5pPr>
      <a:lvl6pPr marL="1555909"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6pPr>
      <a:lvl7pPr marL="1838801"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7pPr>
      <a:lvl8pPr marL="2121694"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8pPr>
      <a:lvl9pPr marL="2404586" indent="-141446" algn="l" defTabSz="565785" rtl="0" eaLnBrk="1" latinLnBrk="0" hangingPunct="1">
        <a:lnSpc>
          <a:spcPct val="90000"/>
        </a:lnSpc>
        <a:spcBef>
          <a:spcPts val="309"/>
        </a:spcBef>
        <a:buFont typeface="Arial" panose="020B0604020202020204" pitchFamily="34" charset="0"/>
        <a:buChar char="•"/>
        <a:defRPr sz="1114" kern="1200">
          <a:solidFill>
            <a:schemeClr val="tx1"/>
          </a:solidFill>
          <a:latin typeface="+mn-lt"/>
          <a:ea typeface="+mn-ea"/>
          <a:cs typeface="+mn-cs"/>
        </a:defRPr>
      </a:lvl9pPr>
    </p:bodyStyle>
    <p:otherStyle>
      <a:defPPr>
        <a:defRPr lang="en-US"/>
      </a:defPPr>
      <a:lvl1pPr marL="0" algn="l" defTabSz="565785" rtl="0" eaLnBrk="1" latinLnBrk="0" hangingPunct="1">
        <a:defRPr sz="1114" kern="1200">
          <a:solidFill>
            <a:schemeClr val="tx1"/>
          </a:solidFill>
          <a:latin typeface="+mn-lt"/>
          <a:ea typeface="+mn-ea"/>
          <a:cs typeface="+mn-cs"/>
        </a:defRPr>
      </a:lvl1pPr>
      <a:lvl2pPr marL="282893" algn="l" defTabSz="565785" rtl="0" eaLnBrk="1" latinLnBrk="0" hangingPunct="1">
        <a:defRPr sz="1114" kern="1200">
          <a:solidFill>
            <a:schemeClr val="tx1"/>
          </a:solidFill>
          <a:latin typeface="+mn-lt"/>
          <a:ea typeface="+mn-ea"/>
          <a:cs typeface="+mn-cs"/>
        </a:defRPr>
      </a:lvl2pPr>
      <a:lvl3pPr marL="565785" algn="l" defTabSz="565785" rtl="0" eaLnBrk="1" latinLnBrk="0" hangingPunct="1">
        <a:defRPr sz="1114" kern="1200">
          <a:solidFill>
            <a:schemeClr val="tx1"/>
          </a:solidFill>
          <a:latin typeface="+mn-lt"/>
          <a:ea typeface="+mn-ea"/>
          <a:cs typeface="+mn-cs"/>
        </a:defRPr>
      </a:lvl3pPr>
      <a:lvl4pPr marL="848678" algn="l" defTabSz="565785" rtl="0" eaLnBrk="1" latinLnBrk="0" hangingPunct="1">
        <a:defRPr sz="1114" kern="1200">
          <a:solidFill>
            <a:schemeClr val="tx1"/>
          </a:solidFill>
          <a:latin typeface="+mn-lt"/>
          <a:ea typeface="+mn-ea"/>
          <a:cs typeface="+mn-cs"/>
        </a:defRPr>
      </a:lvl4pPr>
      <a:lvl5pPr marL="1131570" algn="l" defTabSz="565785" rtl="0" eaLnBrk="1" latinLnBrk="0" hangingPunct="1">
        <a:defRPr sz="1114" kern="1200">
          <a:solidFill>
            <a:schemeClr val="tx1"/>
          </a:solidFill>
          <a:latin typeface="+mn-lt"/>
          <a:ea typeface="+mn-ea"/>
          <a:cs typeface="+mn-cs"/>
        </a:defRPr>
      </a:lvl5pPr>
      <a:lvl6pPr marL="1414463" algn="l" defTabSz="565785" rtl="0" eaLnBrk="1" latinLnBrk="0" hangingPunct="1">
        <a:defRPr sz="1114" kern="1200">
          <a:solidFill>
            <a:schemeClr val="tx1"/>
          </a:solidFill>
          <a:latin typeface="+mn-lt"/>
          <a:ea typeface="+mn-ea"/>
          <a:cs typeface="+mn-cs"/>
        </a:defRPr>
      </a:lvl6pPr>
      <a:lvl7pPr marL="1697355" algn="l" defTabSz="565785" rtl="0" eaLnBrk="1" latinLnBrk="0" hangingPunct="1">
        <a:defRPr sz="1114" kern="1200">
          <a:solidFill>
            <a:schemeClr val="tx1"/>
          </a:solidFill>
          <a:latin typeface="+mn-lt"/>
          <a:ea typeface="+mn-ea"/>
          <a:cs typeface="+mn-cs"/>
        </a:defRPr>
      </a:lvl7pPr>
      <a:lvl8pPr marL="1980248" algn="l" defTabSz="565785" rtl="0" eaLnBrk="1" latinLnBrk="0" hangingPunct="1">
        <a:defRPr sz="1114" kern="1200">
          <a:solidFill>
            <a:schemeClr val="tx1"/>
          </a:solidFill>
          <a:latin typeface="+mn-lt"/>
          <a:ea typeface="+mn-ea"/>
          <a:cs typeface="+mn-cs"/>
        </a:defRPr>
      </a:lvl8pPr>
      <a:lvl9pPr marL="2263140" algn="l" defTabSz="565785" rtl="0" eaLnBrk="1" latinLnBrk="0" hangingPunct="1">
        <a:defRPr sz="111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80.xml"/><Relationship Id="rId1" Type="http://schemas.openxmlformats.org/officeDocument/2006/relationships/themeOverride" Target="../theme/themeOverr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13489" y="2425147"/>
            <a:ext cx="7031421" cy="812169"/>
          </a:xfrm>
        </p:spPr>
        <p:txBody>
          <a:bodyPr>
            <a:normAutofit fontScale="90000"/>
          </a:bodyPr>
          <a:lstStyle/>
          <a:p>
            <a:pPr algn="ctr"/>
            <a:r>
              <a:rPr lang="en-US" altLang="en-US" sz="6600" dirty="0">
                <a:solidFill>
                  <a:schemeClr val="bg1"/>
                </a:solidFill>
              </a:rPr>
              <a:t> </a:t>
            </a:r>
            <a:r>
              <a:rPr lang="en-US" altLang="en-US" sz="4000" dirty="0" err="1">
                <a:solidFill>
                  <a:schemeClr val="bg1"/>
                </a:solidFill>
              </a:rPr>
              <a:t>TẬP</a:t>
            </a:r>
            <a:r>
              <a:rPr lang="en-US" altLang="en-US" sz="4000" dirty="0">
                <a:solidFill>
                  <a:schemeClr val="bg1"/>
                </a:solidFill>
              </a:rPr>
              <a:t> </a:t>
            </a:r>
            <a:r>
              <a:rPr lang="en-US" altLang="en-US" sz="4000" dirty="0" err="1">
                <a:solidFill>
                  <a:schemeClr val="bg1"/>
                </a:solidFill>
              </a:rPr>
              <a:t>HUẤN</a:t>
            </a:r>
            <a:endParaRPr lang="en-US" sz="4000" dirty="0">
              <a:solidFill>
                <a:schemeClr val="bg1"/>
              </a:solidFill>
            </a:endParaRPr>
          </a:p>
        </p:txBody>
      </p:sp>
      <p:sp>
        <p:nvSpPr>
          <p:cNvPr id="3" name="Subtitle 2"/>
          <p:cNvSpPr>
            <a:spLocks noGrp="1"/>
          </p:cNvSpPr>
          <p:nvPr>
            <p:ph type="subTitle" idx="1"/>
          </p:nvPr>
        </p:nvSpPr>
        <p:spPr>
          <a:xfrm>
            <a:off x="515857" y="3886200"/>
            <a:ext cx="9406946" cy="2364828"/>
          </a:xfrm>
        </p:spPr>
        <p:txBody>
          <a:bodyPr>
            <a:normAutofit lnSpcReduction="10000"/>
          </a:bodyPr>
          <a:lstStyle/>
          <a:p>
            <a:pPr algn="ctr"/>
            <a:r>
              <a:rPr lang="en-US" altLang="en-US" sz="3000" b="1" dirty="0">
                <a:solidFill>
                  <a:schemeClr val="bg1"/>
                </a:solidFill>
                <a:latin typeface="+mj-lt"/>
              </a:rPr>
              <a:t>SỬ DỤNG TÀI LIỆU TÍCH HỢP GIÁO DỤC </a:t>
            </a:r>
          </a:p>
          <a:p>
            <a:pPr algn="ctr"/>
            <a:r>
              <a:rPr lang="en-US" altLang="en-US" sz="3000" b="1" dirty="0">
                <a:solidFill>
                  <a:schemeClr val="bg1"/>
                </a:solidFill>
                <a:latin typeface="+mj-lt"/>
              </a:rPr>
              <a:t>PHÒNG, TRÁNH TAI NẠN BOM MÌN Ở CẤP THCS</a:t>
            </a:r>
          </a:p>
          <a:p>
            <a:pPr algn="ctr"/>
            <a:r>
              <a:rPr lang="en-US" altLang="en-US" sz="3000" b="1" dirty="0">
                <a:solidFill>
                  <a:schemeClr val="bg1"/>
                </a:solidFill>
                <a:latin typeface="+mj-lt"/>
              </a:rPr>
              <a:t>DỰ ÁN HƯỚNG TỚI GDPTTNBM BỀN VỮNG</a:t>
            </a:r>
          </a:p>
          <a:p>
            <a:pPr algn="ctr"/>
            <a:endParaRPr lang="en-US" altLang="en-US" sz="3000" b="1" dirty="0">
              <a:solidFill>
                <a:schemeClr val="bg1"/>
              </a:solidFill>
              <a:latin typeface="+mj-lt"/>
            </a:endParaRPr>
          </a:p>
          <a:p>
            <a:pPr algn="ctr"/>
            <a:r>
              <a:rPr lang="en-US" altLang="en-US" sz="2800" b="1" i="1" dirty="0" err="1">
                <a:solidFill>
                  <a:schemeClr val="bg1"/>
                </a:solidFill>
                <a:latin typeface="+mj-lt"/>
              </a:rPr>
              <a:t>Tháng</a:t>
            </a:r>
            <a:r>
              <a:rPr lang="en-US" altLang="en-US" sz="2800" b="1" i="1" dirty="0">
                <a:solidFill>
                  <a:schemeClr val="bg1"/>
                </a:solidFill>
                <a:latin typeface="+mj-lt"/>
              </a:rPr>
              <a:t> 8 </a:t>
            </a:r>
            <a:r>
              <a:rPr lang="en-US" altLang="en-US" sz="2800" b="1" i="1" dirty="0" err="1">
                <a:solidFill>
                  <a:schemeClr val="bg1"/>
                </a:solidFill>
                <a:latin typeface="+mj-lt"/>
              </a:rPr>
              <a:t>năm</a:t>
            </a:r>
            <a:r>
              <a:rPr lang="en-US" altLang="en-US" sz="2800" b="1" i="1" dirty="0">
                <a:solidFill>
                  <a:schemeClr val="bg1"/>
                </a:solidFill>
                <a:latin typeface="+mj-lt"/>
              </a:rPr>
              <a:t> 2022</a:t>
            </a:r>
            <a:endParaRPr lang="en-US" altLang="en-US" sz="2800" i="1" dirty="0">
              <a:solidFill>
                <a:schemeClr val="bg1"/>
              </a:solidFill>
              <a:latin typeface="+mj-lt"/>
            </a:endParaRPr>
          </a:p>
          <a:p>
            <a:endParaRPr lang="en-US" dirty="0">
              <a:solidFill>
                <a:schemeClr val="bg1"/>
              </a:solidFill>
              <a:latin typeface="+mj-lt"/>
            </a:endParaRPr>
          </a:p>
        </p:txBody>
      </p:sp>
    </p:spTree>
    <p:extLst>
      <p:ext uri="{BB962C8B-B14F-4D97-AF65-F5344CB8AC3E}">
        <p14:creationId xmlns:p14="http://schemas.microsoft.com/office/powerpoint/2010/main" val="7447770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D397050-A919-9F1D-50BA-D629635F6F93}"/>
              </a:ext>
            </a:extLst>
          </p:cNvPr>
          <p:cNvSpPr>
            <a:spLocks noGrp="1"/>
          </p:cNvSpPr>
          <p:nvPr>
            <p:ph idx="1"/>
          </p:nvPr>
        </p:nvSpPr>
        <p:spPr>
          <a:xfrm>
            <a:off x="766733" y="508571"/>
            <a:ext cx="8644204" cy="6829347"/>
          </a:xfrm>
        </p:spPr>
        <p:txBody>
          <a:bodyPr>
            <a:normAutofit/>
          </a:bodyPr>
          <a:lstStyle/>
          <a:p>
            <a:pPr marL="0" lvl="0" indent="0" algn="just">
              <a:lnSpc>
                <a:spcPct val="115000"/>
              </a:lnSpc>
              <a:spcAft>
                <a:spcPts val="600"/>
              </a:spcAft>
              <a:buNone/>
            </a:pP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IV.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Yêu</a:t>
            </a: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cầu</a:t>
            </a: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cần</a:t>
            </a: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đạt</a:t>
            </a: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về</a:t>
            </a: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phẩm</a:t>
            </a: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chất</a:t>
            </a: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và</a:t>
            </a: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năng</a:t>
            </a: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lực</a:t>
            </a:r>
            <a:endParaRPr lang="en-US" sz="2600" dirty="0">
              <a:effectLst/>
              <a:latin typeface="Arial" panose="020B0604020202020204" pitchFamily="34" charset="0"/>
              <a:ea typeface="Arial" panose="020B0604020202020204" pitchFamily="34" charset="0"/>
              <a:cs typeface="Times New Roman" panose="02020603050405020304" pitchFamily="18" charset="0"/>
            </a:endParaRPr>
          </a:p>
          <a:p>
            <a:pPr indent="0" algn="just">
              <a:lnSpc>
                <a:spcPct val="115000"/>
              </a:lnSpc>
              <a:spcAft>
                <a:spcPts val="600"/>
              </a:spcAft>
              <a:buNone/>
            </a:pPr>
            <a:r>
              <a:rPr lang="vi-VN" sz="2600" b="1" dirty="0">
                <a:effectLst/>
                <a:latin typeface="Times New Roman" panose="02020603050405020304" pitchFamily="18" charset="0"/>
                <a:ea typeface="Arial" panose="020B0604020202020204" pitchFamily="34" charset="0"/>
                <a:cs typeface="Times New Roman" panose="02020603050405020304" pitchFamily="18" charset="0"/>
              </a:rPr>
              <a:t>1. Yêu cầu cần đạt về phẩm chất</a:t>
            </a:r>
            <a:endParaRPr lang="en-US" sz="2600" dirty="0">
              <a:effectLst/>
              <a:latin typeface="Arial" panose="020B0604020202020204" pitchFamily="34" charset="0"/>
              <a:ea typeface="Arial" panose="020B0604020202020204" pitchFamily="34" charset="0"/>
              <a:cs typeface="Times New Roman" panose="02020603050405020304" pitchFamily="18" charset="0"/>
            </a:endParaRPr>
          </a:p>
          <a:p>
            <a:pPr indent="0" algn="just">
              <a:lnSpc>
                <a:spcPct val="115000"/>
              </a:lnSpc>
              <a:spcAft>
                <a:spcPts val="600"/>
              </a:spcAft>
              <a:buNone/>
            </a:pPr>
            <a:r>
              <a:rPr lang="vi-VN" sz="2600" dirty="0">
                <a:effectLst/>
                <a:latin typeface="Times New Roman" panose="02020603050405020304" pitchFamily="18" charset="0"/>
                <a:ea typeface="Arial" panose="020B0604020202020204" pitchFamily="34" charset="0"/>
                <a:cs typeface="Times New Roman" panose="02020603050405020304" pitchFamily="18" charset="0"/>
              </a:rPr>
              <a:t>Chương trình GDPTTNBMVN góp phần hình thành và phát triển ở học sinh các phẩm chất chủ yếu được quy định trong CTGD PT 2018 là: yêu nước, nhân ái, chăm chỉ, trung thực, trách nhiệm. </a:t>
            </a:r>
            <a:endParaRPr lang="en-US" sz="2600" dirty="0">
              <a:effectLst/>
              <a:latin typeface="Times New Roman" panose="02020603050405020304" pitchFamily="18" charset="0"/>
              <a:ea typeface="Arial" panose="020B0604020202020204" pitchFamily="34" charset="0"/>
              <a:cs typeface="Times New Roman" panose="02020603050405020304" pitchFamily="18" charset="0"/>
            </a:endParaRPr>
          </a:p>
          <a:p>
            <a:pPr indent="0" algn="just">
              <a:lnSpc>
                <a:spcPct val="115000"/>
              </a:lnSpc>
              <a:spcAft>
                <a:spcPts val="600"/>
              </a:spcAft>
              <a:buNone/>
            </a:pPr>
            <a:r>
              <a:rPr lang="vi-VN" sz="2600" b="1" dirty="0">
                <a:effectLst/>
                <a:latin typeface="Times New Roman" panose="02020603050405020304" pitchFamily="18" charset="0"/>
                <a:ea typeface="Arial" panose="020B0604020202020204" pitchFamily="34" charset="0"/>
                <a:cs typeface="Times New Roman" panose="02020603050405020304" pitchFamily="18" charset="0"/>
              </a:rPr>
              <a:t>2. Yêu cầu cần đạt về năng lực</a:t>
            </a:r>
            <a:endParaRPr lang="en-US" sz="2600" dirty="0">
              <a:effectLst/>
              <a:latin typeface="Arial" panose="020B0604020202020204" pitchFamily="34" charset="0"/>
              <a:ea typeface="Arial" panose="020B0604020202020204" pitchFamily="34" charset="0"/>
              <a:cs typeface="Times New Roman" panose="02020603050405020304" pitchFamily="18" charset="0"/>
            </a:endParaRPr>
          </a:p>
          <a:p>
            <a:pPr indent="0" algn="just">
              <a:lnSpc>
                <a:spcPct val="115000"/>
              </a:lnSpc>
              <a:spcAft>
                <a:spcPts val="600"/>
              </a:spcAft>
              <a:buNone/>
            </a:pPr>
            <a:r>
              <a:rPr lang="vi-VN" sz="2600" b="1" dirty="0">
                <a:effectLst/>
                <a:latin typeface="Times New Roman" panose="02020603050405020304" pitchFamily="18" charset="0"/>
                <a:ea typeface="Arial" panose="020B0604020202020204" pitchFamily="34" charset="0"/>
                <a:cs typeface="Times New Roman" panose="02020603050405020304" pitchFamily="18" charset="0"/>
              </a:rPr>
              <a:t>2.1. Yêu cầu cần đạt về năng lực chung</a:t>
            </a:r>
            <a:endParaRPr lang="en-US" sz="2600" b="1" dirty="0">
              <a:effectLst/>
              <a:latin typeface="Arial" panose="020B0604020202020204" pitchFamily="34" charset="0"/>
              <a:ea typeface="Arial" panose="020B0604020202020204" pitchFamily="34" charset="0"/>
              <a:cs typeface="Times New Roman" panose="02020603050405020304" pitchFamily="18" charset="0"/>
            </a:endParaRPr>
          </a:p>
          <a:p>
            <a:pPr indent="0" algn="just">
              <a:lnSpc>
                <a:spcPct val="115000"/>
              </a:lnSpc>
              <a:spcAft>
                <a:spcPts val="600"/>
              </a:spcAft>
              <a:buNone/>
            </a:pPr>
            <a:r>
              <a:rPr lang="vi-VN" sz="2600" dirty="0">
                <a:effectLst/>
                <a:latin typeface="Times New Roman" panose="02020603050405020304" pitchFamily="18" charset="0"/>
                <a:ea typeface="Arial" panose="020B0604020202020204" pitchFamily="34" charset="0"/>
                <a:cs typeface="Times New Roman" panose="02020603050405020304" pitchFamily="18" charset="0"/>
              </a:rPr>
              <a:t>Chương trình GDPTTNBMVN góp phần hình thành và phát triển các năng lực chung được quy định trong chương trình GDPT tổng thể 2018 đó là: Tự học và tự chủ; Giao tiếp và hợp tác; Giải quyết vấn đề và sáng tạo.</a:t>
            </a:r>
            <a:endParaRPr lang="en-US" sz="2600" dirty="0">
              <a:effectLst/>
              <a:latin typeface="Arial" panose="020B0604020202020204" pitchFamily="34" charset="0"/>
              <a:ea typeface="Arial" panose="020B060402020202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5E518CAD-A7B4-662B-22F1-40AD89180A57}"/>
              </a:ext>
            </a:extLst>
          </p:cNvPr>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10</a:t>
            </a:fld>
            <a:endParaRPr lang="en-US" dirty="0"/>
          </a:p>
        </p:txBody>
      </p:sp>
    </p:spTree>
    <p:extLst>
      <p:ext uri="{BB962C8B-B14F-4D97-AF65-F5344CB8AC3E}">
        <p14:creationId xmlns:p14="http://schemas.microsoft.com/office/powerpoint/2010/main" val="23989238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D87357A-F765-E1BC-5D7C-567DAE829179}"/>
              </a:ext>
            </a:extLst>
          </p:cNvPr>
          <p:cNvSpPr>
            <a:spLocks noGrp="1"/>
          </p:cNvSpPr>
          <p:nvPr>
            <p:ph idx="1"/>
          </p:nvPr>
        </p:nvSpPr>
        <p:spPr>
          <a:xfrm>
            <a:off x="608653" y="377943"/>
            <a:ext cx="9018105" cy="7113322"/>
          </a:xfrm>
        </p:spPr>
        <p:txBody>
          <a:bodyPr>
            <a:normAutofit/>
          </a:bodyPr>
          <a:lstStyle/>
          <a:p>
            <a:pPr indent="0">
              <a:lnSpc>
                <a:spcPct val="115000"/>
              </a:lnSpc>
              <a:spcAft>
                <a:spcPts val="600"/>
              </a:spcAft>
              <a:buNone/>
            </a:pPr>
            <a:r>
              <a:rPr lang="vi-VN" sz="2400" b="1" dirty="0">
                <a:effectLst/>
                <a:latin typeface="Times New Roman" panose="02020603050405020304" pitchFamily="18" charset="0"/>
                <a:ea typeface="Arial" panose="020B0604020202020204" pitchFamily="34" charset="0"/>
                <a:cs typeface="Times New Roman" panose="02020603050405020304" pitchFamily="18" charset="0"/>
              </a:rPr>
              <a:t>2.2. Yêu cầu cần đạt về năng lực đặc thù</a:t>
            </a:r>
            <a:endParaRPr lang="en-US" sz="2400" b="1" dirty="0">
              <a:effectLst/>
              <a:latin typeface="Arial" panose="020B0604020202020204" pitchFamily="34" charset="0"/>
              <a:ea typeface="Arial" panose="020B0604020202020204" pitchFamily="34" charset="0"/>
              <a:cs typeface="Times New Roman" panose="02020603050405020304" pitchFamily="18" charset="0"/>
            </a:endParaRPr>
          </a:p>
          <a:p>
            <a:pPr indent="0">
              <a:lnSpc>
                <a:spcPct val="115000"/>
              </a:lnSpc>
              <a:spcAft>
                <a:spcPts val="600"/>
              </a:spcAft>
              <a:buNone/>
            </a:pPr>
            <a:r>
              <a:rPr lang="vi-VN" sz="2400" dirty="0">
                <a:effectLst/>
                <a:latin typeface="Times New Roman" panose="02020603050405020304" pitchFamily="18" charset="0"/>
                <a:ea typeface="Arial" panose="020B0604020202020204" pitchFamily="34" charset="0"/>
                <a:cs typeface="Times New Roman" panose="02020603050405020304" pitchFamily="18" charset="0"/>
              </a:rPr>
              <a:t>Chương trình GDPTTNBMVN góp phần hình thành và phát triển các năng lực đặc thù của các môn học (GDCD, Hoạt động trải nghiệm</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hướng</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nghiệp</a:t>
            </a:r>
            <a:r>
              <a:rPr lang="vi-VN" sz="2400" dirty="0">
                <a:effectLst/>
                <a:latin typeface="Times New Roman" panose="02020603050405020304" pitchFamily="18" charset="0"/>
                <a:ea typeface="Arial" panose="020B0604020202020204" pitchFamily="34" charset="0"/>
                <a:cs typeface="Times New Roman" panose="02020603050405020304" pitchFamily="18" charset="0"/>
              </a:rPr>
              <a:t>) có tích hợp GDPTTNBMVN được quy định trong chương trình GDPT tổng thể 2018 ở cấp THCS.</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Trong</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đó</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đặc</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biệt</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chú</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trong</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đến</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vi-VN" sz="2400" dirty="0">
                <a:effectLst/>
                <a:latin typeface="Times New Roman" panose="02020603050405020304" pitchFamily="18" charset="0"/>
                <a:ea typeface="Arial" panose="020B0604020202020204" pitchFamily="34" charset="0"/>
                <a:cs typeface="Times New Roman" panose="02020603050405020304" pitchFamily="18" charset="0"/>
              </a:rPr>
              <a:t>năng lực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phòng</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tránh</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tai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nạn</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bom</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mìn</a:t>
            </a:r>
            <a:r>
              <a:rPr lang="vi-VN"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vật</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nổ</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vi-VN" sz="2400" dirty="0">
                <a:effectLst/>
                <a:latin typeface="Times New Roman" panose="02020603050405020304" pitchFamily="18" charset="0"/>
                <a:ea typeface="Arial" panose="020B0604020202020204" pitchFamily="34" charset="0"/>
                <a:cs typeface="Times New Roman" panose="02020603050405020304" pitchFamily="18" charset="0"/>
              </a:rPr>
              <a:t>bao gồm các thành phần: </a:t>
            </a:r>
            <a:endParaRPr lang="en-US" sz="2400" dirty="0">
              <a:effectLst/>
              <a:latin typeface="Times New Roman" panose="02020603050405020304" pitchFamily="18" charset="0"/>
              <a:ea typeface="Arial" panose="020B0604020202020204" pitchFamily="34" charset="0"/>
              <a:cs typeface="Times New Roman" panose="02020603050405020304" pitchFamily="18" charset="0"/>
            </a:endParaRPr>
          </a:p>
          <a:p>
            <a:pPr marL="598646" indent="-457200">
              <a:lnSpc>
                <a:spcPct val="115000"/>
              </a:lnSpc>
              <a:spcAft>
                <a:spcPts val="600"/>
              </a:spcAft>
              <a:buFont typeface="Courier New" panose="02070309020205020404" pitchFamily="49" charset="0"/>
              <a:buChar char="o"/>
            </a:pPr>
            <a:r>
              <a:rPr lang="en-US" sz="2400" dirty="0">
                <a:effectLst/>
                <a:latin typeface="Times New Roman" panose="02020603050405020304" pitchFamily="18" charset="0"/>
                <a:ea typeface="Arial" panose="020B0604020202020204" pitchFamily="34" charset="0"/>
                <a:cs typeface="Times New Roman" panose="02020603050405020304" pitchFamily="18" charset="0"/>
              </a:rPr>
              <a:t>N</a:t>
            </a:r>
            <a:r>
              <a:rPr lang="vi-VN" sz="2400" dirty="0">
                <a:effectLst/>
                <a:latin typeface="Times New Roman" panose="02020603050405020304" pitchFamily="18" charset="0"/>
                <a:ea typeface="Arial" panose="020B0604020202020204" pitchFamily="34" charset="0"/>
                <a:cs typeface="Times New Roman" panose="02020603050405020304" pitchFamily="18" charset="0"/>
              </a:rPr>
              <a:t>hận thức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đặc</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điểm</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mối</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nguy</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hiểm</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và</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sự</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cần</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thiết</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phải</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phòng</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tránh</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tai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nạn</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BMVN</a:t>
            </a:r>
            <a:r>
              <a:rPr lang="vi-VN" sz="2400" dirty="0">
                <a:effectLst/>
                <a:latin typeface="Times New Roman" panose="02020603050405020304" pitchFamily="18" charset="0"/>
                <a:ea typeface="Arial" panose="020B0604020202020204" pitchFamily="34" charset="0"/>
                <a:cs typeface="Times New Roman" panose="02020603050405020304" pitchFamily="18" charset="0"/>
              </a:rPr>
              <a:t>; </a:t>
            </a:r>
            <a:endParaRPr lang="en-US" sz="2400" dirty="0">
              <a:effectLst/>
              <a:latin typeface="Times New Roman" panose="02020603050405020304" pitchFamily="18" charset="0"/>
              <a:ea typeface="Arial" panose="020B0604020202020204" pitchFamily="34" charset="0"/>
              <a:cs typeface="Times New Roman" panose="02020603050405020304" pitchFamily="18" charset="0"/>
            </a:endParaRPr>
          </a:p>
          <a:p>
            <a:pPr marL="598646" indent="-457200">
              <a:lnSpc>
                <a:spcPct val="115000"/>
              </a:lnSpc>
              <a:spcAft>
                <a:spcPts val="600"/>
              </a:spcAft>
              <a:buFont typeface="Courier New" panose="02070309020205020404" pitchFamily="49" charset="0"/>
              <a:buChar char="o"/>
            </a:pPr>
            <a:r>
              <a:rPr lang="en-US" sz="2400" dirty="0">
                <a:latin typeface="Times New Roman" panose="02020603050405020304" pitchFamily="18" charset="0"/>
                <a:ea typeface="Arial" panose="020B0604020202020204" pitchFamily="34" charset="0"/>
                <a:cs typeface="Times New Roman" panose="02020603050405020304" pitchFamily="18" charset="0"/>
              </a:rPr>
              <a:t>T</a:t>
            </a:r>
            <a:r>
              <a:rPr lang="vi-VN" sz="2400" dirty="0">
                <a:effectLst/>
                <a:latin typeface="Times New Roman" panose="02020603050405020304" pitchFamily="18" charset="0"/>
                <a:ea typeface="Arial" panose="020B0604020202020204" pitchFamily="34" charset="0"/>
                <a:cs typeface="Times New Roman" panose="02020603050405020304" pitchFamily="18" charset="0"/>
              </a:rPr>
              <a:t>ìm hiểu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đặc</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điểm</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nguyên</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nhân</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hậu</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quả</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và</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cách</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phòng</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tránh</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tai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nạn</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BMVN</a:t>
            </a:r>
            <a:r>
              <a:rPr lang="vi-VN" sz="2400" dirty="0">
                <a:effectLst/>
                <a:latin typeface="Times New Roman" panose="02020603050405020304" pitchFamily="18" charset="0"/>
                <a:ea typeface="Arial" panose="020B0604020202020204" pitchFamily="34" charset="0"/>
                <a:cs typeface="Times New Roman" panose="02020603050405020304" pitchFamily="18" charset="0"/>
              </a:rPr>
              <a:t>; </a:t>
            </a:r>
            <a:endParaRPr lang="en-US" sz="2400" dirty="0">
              <a:effectLst/>
              <a:latin typeface="Times New Roman" panose="02020603050405020304" pitchFamily="18" charset="0"/>
              <a:ea typeface="Arial" panose="020B0604020202020204" pitchFamily="34" charset="0"/>
              <a:cs typeface="Times New Roman" panose="02020603050405020304" pitchFamily="18" charset="0"/>
            </a:endParaRPr>
          </a:p>
          <a:p>
            <a:pPr marL="598646" indent="-457200">
              <a:lnSpc>
                <a:spcPct val="115000"/>
              </a:lnSpc>
              <a:spcAft>
                <a:spcPts val="600"/>
              </a:spcAft>
              <a:buFont typeface="Courier New" panose="02070309020205020404" pitchFamily="49" charset="0"/>
              <a:buChar char="o"/>
            </a:pPr>
            <a:r>
              <a:rPr lang="en-US" sz="2400" dirty="0">
                <a:latin typeface="Times New Roman" panose="02020603050405020304" pitchFamily="18" charset="0"/>
                <a:ea typeface="Arial" panose="020B0604020202020204" pitchFamily="34" charset="0"/>
                <a:cs typeface="Times New Roman" panose="02020603050405020304" pitchFamily="18" charset="0"/>
              </a:rPr>
              <a:t>V</a:t>
            </a:r>
            <a:r>
              <a:rPr lang="vi-VN" sz="2400" dirty="0">
                <a:effectLst/>
                <a:latin typeface="Times New Roman" panose="02020603050405020304" pitchFamily="18" charset="0"/>
                <a:ea typeface="Arial" panose="020B0604020202020204" pitchFamily="34" charset="0"/>
                <a:cs typeface="Times New Roman" panose="02020603050405020304" pitchFamily="18" charset="0"/>
              </a:rPr>
              <a:t>ận dụng kiến thức kỹ năng đã học vào</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việc</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phòng</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tránh</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tai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nạn</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BMVN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và</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đối</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xử</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với</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người</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khuyết</a:t>
            </a:r>
            <a:r>
              <a:rPr lang="en-US" sz="24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effectLst/>
                <a:latin typeface="Times New Roman" panose="02020603050405020304" pitchFamily="18" charset="0"/>
                <a:ea typeface="Arial" panose="020B0604020202020204" pitchFamily="34" charset="0"/>
                <a:cs typeface="Times New Roman" panose="02020603050405020304" pitchFamily="18" charset="0"/>
              </a:rPr>
              <a:t>tật</a:t>
            </a:r>
            <a:r>
              <a:rPr lang="vi-VN" sz="2400" dirty="0">
                <a:effectLst/>
                <a:latin typeface="Times New Roman" panose="02020603050405020304" pitchFamily="18" charset="0"/>
                <a:ea typeface="Arial" panose="020B0604020202020204" pitchFamily="34" charset="0"/>
                <a:cs typeface="Times New Roman" panose="02020603050405020304" pitchFamily="18" charset="0"/>
              </a:rPr>
              <a:t>.</a:t>
            </a:r>
            <a:endParaRPr lang="en-US" sz="2400" dirty="0"/>
          </a:p>
        </p:txBody>
      </p:sp>
      <p:sp>
        <p:nvSpPr>
          <p:cNvPr id="4" name="Slide Number Placeholder 3">
            <a:extLst>
              <a:ext uri="{FF2B5EF4-FFF2-40B4-BE49-F238E27FC236}">
                <a16:creationId xmlns:a16="http://schemas.microsoft.com/office/drawing/2014/main" id="{293326A5-98B5-C122-38B3-CE1CC3F1BB5B}"/>
              </a:ext>
            </a:extLst>
          </p:cNvPr>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11</a:t>
            </a:fld>
            <a:endParaRPr lang="en-US" dirty="0"/>
          </a:p>
        </p:txBody>
      </p:sp>
    </p:spTree>
    <p:extLst>
      <p:ext uri="{BB962C8B-B14F-4D97-AF65-F5344CB8AC3E}">
        <p14:creationId xmlns:p14="http://schemas.microsoft.com/office/powerpoint/2010/main" val="7556612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E93037-CEE7-8BDF-A5A0-3E9DA1F83CB0}"/>
              </a:ext>
            </a:extLst>
          </p:cNvPr>
          <p:cNvSpPr>
            <a:spLocks noGrp="1"/>
          </p:cNvSpPr>
          <p:nvPr>
            <p:ph idx="1"/>
          </p:nvPr>
        </p:nvSpPr>
        <p:spPr>
          <a:xfrm>
            <a:off x="709938" y="2189705"/>
            <a:ext cx="9053128" cy="1996090"/>
          </a:xfrm>
        </p:spPr>
        <p:txBody>
          <a:bodyPr/>
          <a:lstStyle/>
          <a:p>
            <a:pPr marL="0" lvl="0" indent="0" algn="just">
              <a:lnSpc>
                <a:spcPct val="115000"/>
              </a:lnSpc>
              <a:spcAft>
                <a:spcPts val="600"/>
              </a:spcAft>
              <a:buNone/>
            </a:pPr>
            <a:r>
              <a:rPr lang="en-US" sz="2400" b="1" dirty="0">
                <a:effectLst/>
                <a:latin typeface="Times New Roman" panose="02020603050405020304" pitchFamily="18" charset="0"/>
                <a:ea typeface="Arial" panose="020B0604020202020204" pitchFamily="34" charset="0"/>
                <a:cs typeface="Times New Roman" panose="02020603050405020304" pitchFamily="18" charset="0"/>
              </a:rPr>
              <a:t>V. </a:t>
            </a:r>
            <a:r>
              <a:rPr lang="en-US" sz="2400" b="1" dirty="0" err="1">
                <a:effectLst/>
                <a:latin typeface="Times New Roman" panose="02020603050405020304" pitchFamily="18" charset="0"/>
                <a:ea typeface="Arial" panose="020B0604020202020204" pitchFamily="34" charset="0"/>
                <a:cs typeface="Times New Roman" panose="02020603050405020304" pitchFamily="18" charset="0"/>
              </a:rPr>
              <a:t>Nội</a:t>
            </a:r>
            <a:r>
              <a:rPr lang="en-US" sz="2400" b="1" dirty="0">
                <a:effectLst/>
                <a:latin typeface="Times New Roman" panose="02020603050405020304" pitchFamily="18" charset="0"/>
                <a:ea typeface="Arial" panose="020B0604020202020204" pitchFamily="34" charset="0"/>
                <a:cs typeface="Times New Roman" panose="02020603050405020304" pitchFamily="18" charset="0"/>
              </a:rPr>
              <a:t> dung </a:t>
            </a:r>
            <a:r>
              <a:rPr lang="en-US" sz="2400" b="1" dirty="0" err="1">
                <a:effectLst/>
                <a:latin typeface="Times New Roman" panose="02020603050405020304" pitchFamily="18" charset="0"/>
                <a:ea typeface="Arial" panose="020B0604020202020204" pitchFamily="34" charset="0"/>
                <a:cs typeface="Times New Roman" panose="02020603050405020304" pitchFamily="18" charset="0"/>
              </a:rPr>
              <a:t>GDPTTNBMVN</a:t>
            </a:r>
            <a:r>
              <a:rPr lang="en-US" sz="24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b="1" dirty="0" err="1">
                <a:effectLst/>
                <a:latin typeface="Times New Roman" panose="02020603050405020304" pitchFamily="18" charset="0"/>
                <a:ea typeface="Arial" panose="020B0604020202020204" pitchFamily="34" charset="0"/>
                <a:cs typeface="Times New Roman" panose="02020603050405020304" pitchFamily="18" charset="0"/>
              </a:rPr>
              <a:t>Nội</a:t>
            </a:r>
            <a:r>
              <a:rPr lang="en-US" sz="2400" b="1" dirty="0">
                <a:effectLst/>
                <a:latin typeface="Times New Roman" panose="02020603050405020304" pitchFamily="18" charset="0"/>
                <a:ea typeface="Arial" panose="020B0604020202020204" pitchFamily="34" charset="0"/>
                <a:cs typeface="Times New Roman" panose="02020603050405020304" pitchFamily="18" charset="0"/>
              </a:rPr>
              <a:t> dung </a:t>
            </a:r>
            <a:r>
              <a:rPr lang="en-US" sz="2400" b="1" dirty="0" err="1">
                <a:effectLst/>
                <a:latin typeface="Times New Roman" panose="02020603050405020304" pitchFamily="18" charset="0"/>
                <a:ea typeface="Arial" panose="020B0604020202020204" pitchFamily="34" charset="0"/>
                <a:cs typeface="Times New Roman" panose="02020603050405020304" pitchFamily="18" charset="0"/>
              </a:rPr>
              <a:t>các</a:t>
            </a:r>
            <a:r>
              <a:rPr lang="en-US" sz="24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b="1" dirty="0" err="1">
                <a:effectLst/>
                <a:latin typeface="Times New Roman" panose="02020603050405020304" pitchFamily="18" charset="0"/>
                <a:ea typeface="Arial" panose="020B0604020202020204" pitchFamily="34" charset="0"/>
                <a:cs typeface="Times New Roman" panose="02020603050405020304" pitchFamily="18" charset="0"/>
              </a:rPr>
              <a:t>môn</a:t>
            </a:r>
            <a:r>
              <a:rPr lang="en-US" sz="24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b="1" dirty="0" err="1">
                <a:effectLst/>
                <a:latin typeface="Times New Roman" panose="02020603050405020304" pitchFamily="18" charset="0"/>
                <a:ea typeface="Arial" panose="020B0604020202020204" pitchFamily="34" charset="0"/>
                <a:cs typeface="Times New Roman" panose="02020603050405020304" pitchFamily="18" charset="0"/>
              </a:rPr>
              <a:t>học</a:t>
            </a:r>
            <a:r>
              <a:rPr lang="en-US" sz="24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b="1" dirty="0" err="1">
                <a:effectLst/>
                <a:latin typeface="Times New Roman" panose="02020603050405020304" pitchFamily="18" charset="0"/>
                <a:ea typeface="Arial" panose="020B0604020202020204" pitchFamily="34" charset="0"/>
                <a:cs typeface="Times New Roman" panose="02020603050405020304" pitchFamily="18" charset="0"/>
              </a:rPr>
              <a:t>được</a:t>
            </a:r>
            <a:r>
              <a:rPr lang="en-US" sz="24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b="1" dirty="0" err="1">
                <a:effectLst/>
                <a:latin typeface="Times New Roman" panose="02020603050405020304" pitchFamily="18" charset="0"/>
                <a:ea typeface="Arial" panose="020B0604020202020204" pitchFamily="34" charset="0"/>
                <a:cs typeface="Times New Roman" panose="02020603050405020304" pitchFamily="18" charset="0"/>
              </a:rPr>
              <a:t>tích</a:t>
            </a:r>
            <a:r>
              <a:rPr lang="en-US" sz="24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b="1" dirty="0" err="1">
                <a:effectLst/>
                <a:latin typeface="Times New Roman" panose="02020603050405020304" pitchFamily="18" charset="0"/>
                <a:ea typeface="Arial" panose="020B0604020202020204" pitchFamily="34" charset="0"/>
                <a:cs typeface="Times New Roman" panose="02020603050405020304" pitchFamily="18" charset="0"/>
              </a:rPr>
              <a:t>hợp</a:t>
            </a:r>
            <a:r>
              <a:rPr lang="en-US" sz="2400" b="1" dirty="0">
                <a:effectLst/>
                <a:latin typeface="Times New Roman" panose="02020603050405020304" pitchFamily="18" charset="0"/>
                <a:ea typeface="Arial" panose="020B0604020202020204" pitchFamily="34" charset="0"/>
                <a:cs typeface="Times New Roman" panose="02020603050405020304" pitchFamily="18" charset="0"/>
              </a:rPr>
              <a:t> GDPTTNBMVN </a:t>
            </a:r>
            <a:r>
              <a:rPr lang="en-US" sz="2400" b="1" dirty="0" err="1">
                <a:effectLst/>
                <a:latin typeface="Times New Roman" panose="02020603050405020304" pitchFamily="18" charset="0"/>
                <a:ea typeface="Arial" panose="020B0604020202020204" pitchFamily="34" charset="0"/>
                <a:cs typeface="Times New Roman" panose="02020603050405020304" pitchFamily="18" charset="0"/>
              </a:rPr>
              <a:t>và</a:t>
            </a:r>
            <a:r>
              <a:rPr lang="en-US" sz="24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b="1" dirty="0" err="1">
                <a:effectLst/>
                <a:latin typeface="Times New Roman" panose="02020603050405020304" pitchFamily="18" charset="0"/>
                <a:ea typeface="Arial" panose="020B0604020202020204" pitchFamily="34" charset="0"/>
                <a:cs typeface="Times New Roman" panose="02020603050405020304" pitchFamily="18" charset="0"/>
              </a:rPr>
              <a:t>yêu</a:t>
            </a:r>
            <a:r>
              <a:rPr lang="en-US" sz="24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b="1" dirty="0" err="1">
                <a:effectLst/>
                <a:latin typeface="Times New Roman" panose="02020603050405020304" pitchFamily="18" charset="0"/>
                <a:ea typeface="Arial" panose="020B0604020202020204" pitchFamily="34" charset="0"/>
                <a:cs typeface="Times New Roman" panose="02020603050405020304" pitchFamily="18" charset="0"/>
              </a:rPr>
              <a:t>cầu</a:t>
            </a:r>
            <a:r>
              <a:rPr lang="en-US" sz="24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b="1" dirty="0" err="1">
                <a:effectLst/>
                <a:latin typeface="Times New Roman" panose="02020603050405020304" pitchFamily="18" charset="0"/>
                <a:ea typeface="Arial" panose="020B0604020202020204" pitchFamily="34" charset="0"/>
                <a:cs typeface="Times New Roman" panose="02020603050405020304" pitchFamily="18" charset="0"/>
              </a:rPr>
              <a:t>cần</a:t>
            </a:r>
            <a:r>
              <a:rPr lang="en-US" sz="24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b="1" dirty="0" err="1">
                <a:effectLst/>
                <a:latin typeface="Times New Roman" panose="02020603050405020304" pitchFamily="18" charset="0"/>
                <a:ea typeface="Arial" panose="020B0604020202020204" pitchFamily="34" charset="0"/>
                <a:cs typeface="Times New Roman" panose="02020603050405020304" pitchFamily="18" charset="0"/>
              </a:rPr>
              <a:t>đạt</a:t>
            </a:r>
            <a:r>
              <a:rPr lang="en-US" sz="2400" b="1" dirty="0">
                <a:effectLst/>
                <a:latin typeface="Times New Roman" panose="02020603050405020304" pitchFamily="18" charset="0"/>
                <a:ea typeface="Arial" panose="020B0604020202020204" pitchFamily="34" charset="0"/>
                <a:cs typeface="Times New Roman" panose="02020603050405020304" pitchFamily="18" charset="0"/>
              </a:rPr>
              <a:t>  </a:t>
            </a:r>
            <a:endParaRPr lang="en-US" sz="2400" dirty="0">
              <a:effectLst/>
              <a:latin typeface="Arial" panose="020B0604020202020204" pitchFamily="34" charset="0"/>
              <a:ea typeface="Arial" panose="020B060402020202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992A88FB-9E35-C899-D4A9-618B5EE1B9B4}"/>
              </a:ext>
            </a:extLst>
          </p:cNvPr>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12</a:t>
            </a:fld>
            <a:endParaRPr lang="en-US" dirty="0"/>
          </a:p>
        </p:txBody>
      </p:sp>
    </p:spTree>
    <p:extLst>
      <p:ext uri="{BB962C8B-B14F-4D97-AF65-F5344CB8AC3E}">
        <p14:creationId xmlns:p14="http://schemas.microsoft.com/office/powerpoint/2010/main" val="12401013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90D528E5-6332-C312-FD0C-0E594B298CFD}"/>
              </a:ext>
            </a:extLst>
          </p:cNvPr>
          <p:cNvGraphicFramePr>
            <a:graphicFrameLocks noGrp="1"/>
          </p:cNvGraphicFramePr>
          <p:nvPr>
            <p:ph idx="1"/>
            <p:extLst>
              <p:ext uri="{D42A27DB-BD31-4B8C-83A1-F6EECF244321}">
                <p14:modId xmlns:p14="http://schemas.microsoft.com/office/powerpoint/2010/main" val="1812713607"/>
              </p:ext>
            </p:extLst>
          </p:nvPr>
        </p:nvGraphicFramePr>
        <p:xfrm>
          <a:off x="567950" y="1183308"/>
          <a:ext cx="9104244" cy="6011103"/>
        </p:xfrm>
        <a:graphic>
          <a:graphicData uri="http://schemas.openxmlformats.org/drawingml/2006/table">
            <a:tbl>
              <a:tblPr firstRow="1" bandRow="1">
                <a:tableStyleId>{F5AB1C69-6EDB-4FF4-983F-18BD219EF322}</a:tableStyleId>
              </a:tblPr>
              <a:tblGrid>
                <a:gridCol w="2305906">
                  <a:extLst>
                    <a:ext uri="{9D8B030D-6E8A-4147-A177-3AD203B41FA5}">
                      <a16:colId xmlns:a16="http://schemas.microsoft.com/office/drawing/2014/main" val="1037249061"/>
                    </a:ext>
                  </a:extLst>
                </a:gridCol>
                <a:gridCol w="6798338">
                  <a:extLst>
                    <a:ext uri="{9D8B030D-6E8A-4147-A177-3AD203B41FA5}">
                      <a16:colId xmlns:a16="http://schemas.microsoft.com/office/drawing/2014/main" val="3272193358"/>
                    </a:ext>
                  </a:extLst>
                </a:gridCol>
              </a:tblGrid>
              <a:tr h="903544">
                <a:tc>
                  <a:txBody>
                    <a:bodyPr/>
                    <a:lstStyle/>
                    <a:p>
                      <a:r>
                        <a:rPr lang="vi-VN" sz="2000" b="1" kern="1200" dirty="0">
                          <a:solidFill>
                            <a:schemeClr val="lt1"/>
                          </a:solidFill>
                          <a:effectLst/>
                          <a:latin typeface="+mj-lt"/>
                          <a:ea typeface="+mn-ea"/>
                          <a:cs typeface="+mn-cs"/>
                        </a:rPr>
                        <a:t>Nội dung</a:t>
                      </a:r>
                      <a:endParaRPr lang="en-US" sz="2000" b="1" kern="1200" dirty="0">
                        <a:solidFill>
                          <a:schemeClr val="lt1"/>
                        </a:solidFill>
                        <a:effectLst/>
                        <a:latin typeface="+mj-lt"/>
                        <a:ea typeface="+mn-ea"/>
                        <a:cs typeface="+mn-cs"/>
                      </a:endParaRPr>
                    </a:p>
                    <a:p>
                      <a:r>
                        <a:rPr lang="vi-VN" sz="2000" b="1" kern="1200" dirty="0">
                          <a:solidFill>
                            <a:schemeClr val="lt1"/>
                          </a:solidFill>
                          <a:effectLst/>
                          <a:latin typeface="+mj-lt"/>
                          <a:ea typeface="+mn-ea"/>
                          <a:cs typeface="+mn-cs"/>
                        </a:rPr>
                        <a:t>GDPTTNBMVN</a:t>
                      </a:r>
                      <a:endParaRPr lang="en-US" dirty="0">
                        <a:latin typeface="+mj-lt"/>
                      </a:endParaRPr>
                    </a:p>
                    <a:p>
                      <a:endParaRPr lang="en-US" dirty="0">
                        <a:latin typeface="+mj-lt"/>
                      </a:endParaRPr>
                    </a:p>
                  </a:txBody>
                  <a:tcPr/>
                </a:tc>
                <a:tc>
                  <a:txBody>
                    <a:bodyPr/>
                    <a:lstStyle/>
                    <a:p>
                      <a:pPr algn="ctr"/>
                      <a:r>
                        <a:rPr lang="vi-VN" sz="2000" b="1" kern="1200" dirty="0">
                          <a:solidFill>
                            <a:schemeClr val="lt1"/>
                          </a:solidFill>
                          <a:effectLst/>
                          <a:latin typeface="+mj-lt"/>
                          <a:ea typeface="+mn-ea"/>
                          <a:cs typeface="+mn-cs"/>
                        </a:rPr>
                        <a:t>Yêu cầu cần đạt</a:t>
                      </a:r>
                      <a:endParaRPr lang="en-US" dirty="0">
                        <a:latin typeface="+mj-lt"/>
                      </a:endParaRPr>
                    </a:p>
                  </a:txBody>
                  <a:tcPr/>
                </a:tc>
                <a:extLst>
                  <a:ext uri="{0D108BD9-81ED-4DB2-BD59-A6C34878D82A}">
                    <a16:rowId xmlns:a16="http://schemas.microsoft.com/office/drawing/2014/main" val="337341875"/>
                  </a:ext>
                </a:extLst>
              </a:tr>
              <a:tr h="1341626">
                <a:tc>
                  <a:txBody>
                    <a:bodyPr/>
                    <a:lstStyle/>
                    <a:p>
                      <a:pPr marL="0" marR="0" lvl="0" indent="0" algn="l" defTabSz="509412" rtl="0" eaLnBrk="1" fontAlgn="auto" latinLnBrk="0" hangingPunct="1">
                        <a:lnSpc>
                          <a:spcPct val="100000"/>
                        </a:lnSpc>
                        <a:spcBef>
                          <a:spcPts val="0"/>
                        </a:spcBef>
                        <a:spcAft>
                          <a:spcPts val="0"/>
                        </a:spcAft>
                        <a:buClrTx/>
                        <a:buSzTx/>
                        <a:buFontTx/>
                        <a:buNone/>
                        <a:tabLst/>
                        <a:defRPr/>
                      </a:pPr>
                      <a:r>
                        <a:rPr lang="vi-VN" sz="2400" b="1" dirty="0">
                          <a:solidFill>
                            <a:srgbClr val="000000"/>
                          </a:solidFill>
                          <a:effectLst/>
                          <a:latin typeface="+mj-lt"/>
                          <a:ea typeface="Arial" panose="020B0604020202020204" pitchFamily="34" charset="0"/>
                          <a:cs typeface="Times New Roman" panose="02020603050405020304" pitchFamily="18" charset="0"/>
                        </a:rPr>
                        <a:t>Nội dung 1:</a:t>
                      </a:r>
                      <a:r>
                        <a:rPr lang="vi-VN" sz="2400" dirty="0">
                          <a:solidFill>
                            <a:srgbClr val="000000"/>
                          </a:solidFill>
                          <a:effectLst/>
                          <a:latin typeface="+mj-lt"/>
                          <a:ea typeface="Arial" panose="020B0604020202020204" pitchFamily="34" charset="0"/>
                          <a:cs typeface="Times New Roman" panose="02020603050405020304" pitchFamily="18" charset="0"/>
                        </a:rPr>
                        <a:t> </a:t>
                      </a:r>
                      <a:r>
                        <a:rPr lang="vi-VN" sz="2400" kern="1200" dirty="0">
                          <a:solidFill>
                            <a:srgbClr val="000000"/>
                          </a:solidFill>
                          <a:effectLst/>
                          <a:latin typeface="+mj-lt"/>
                          <a:ea typeface="+mn-ea"/>
                          <a:cs typeface="Times New Roman" panose="02020603050405020304" pitchFamily="18" charset="0"/>
                        </a:rPr>
                        <a:t>Đặc điểm của </a:t>
                      </a:r>
                      <a:r>
                        <a:rPr lang="en-US" sz="2400" kern="1200" dirty="0" err="1">
                          <a:solidFill>
                            <a:srgbClr val="000000"/>
                          </a:solidFill>
                          <a:effectLst/>
                          <a:latin typeface="+mj-lt"/>
                          <a:ea typeface="+mn-ea"/>
                          <a:cs typeface="Times New Roman" panose="02020603050405020304" pitchFamily="18" charset="0"/>
                        </a:rPr>
                        <a:t>bom</a:t>
                      </a:r>
                      <a:r>
                        <a:rPr lang="en-US" sz="2400" kern="1200" dirty="0">
                          <a:solidFill>
                            <a:srgbClr val="000000"/>
                          </a:solidFill>
                          <a:effectLst/>
                          <a:latin typeface="+mj-lt"/>
                          <a:ea typeface="+mn-ea"/>
                          <a:cs typeface="Times New Roman" panose="02020603050405020304" pitchFamily="18" charset="0"/>
                        </a:rPr>
                        <a:t> </a:t>
                      </a:r>
                      <a:r>
                        <a:rPr lang="en-US" sz="2400" kern="1200" dirty="0" err="1">
                          <a:solidFill>
                            <a:srgbClr val="000000"/>
                          </a:solidFill>
                          <a:effectLst/>
                          <a:latin typeface="+mj-lt"/>
                          <a:ea typeface="+mn-ea"/>
                          <a:cs typeface="Times New Roman" panose="02020603050405020304" pitchFamily="18" charset="0"/>
                        </a:rPr>
                        <a:t>mìn</a:t>
                      </a:r>
                      <a:r>
                        <a:rPr lang="en-US" sz="2400" kern="1200" dirty="0">
                          <a:solidFill>
                            <a:srgbClr val="000000"/>
                          </a:solidFill>
                          <a:effectLst/>
                          <a:latin typeface="+mj-lt"/>
                          <a:ea typeface="+mn-ea"/>
                          <a:cs typeface="Times New Roman" panose="02020603050405020304" pitchFamily="18" charset="0"/>
                        </a:rPr>
                        <a:t>, </a:t>
                      </a:r>
                      <a:r>
                        <a:rPr lang="vi-VN" sz="2400" kern="1200" dirty="0">
                          <a:solidFill>
                            <a:srgbClr val="000000"/>
                          </a:solidFill>
                          <a:effectLst/>
                          <a:latin typeface="+mj-lt"/>
                          <a:ea typeface="+mn-ea"/>
                          <a:cs typeface="Times New Roman" panose="02020603050405020304" pitchFamily="18" charset="0"/>
                        </a:rPr>
                        <a:t>vật nổ</a:t>
                      </a:r>
                      <a:endParaRPr lang="en-US" sz="2400" kern="1200" dirty="0">
                        <a:solidFill>
                          <a:srgbClr val="000000"/>
                        </a:solidFill>
                        <a:effectLst/>
                        <a:latin typeface="+mj-lt"/>
                        <a:ea typeface="+mn-ea"/>
                        <a:cs typeface="Times New Roman" panose="02020603050405020304" pitchFamily="18" charset="0"/>
                      </a:endParaRPr>
                    </a:p>
                    <a:p>
                      <a:endParaRPr lang="en-US" dirty="0">
                        <a:latin typeface="+mj-lt"/>
                      </a:endParaRPr>
                    </a:p>
                  </a:txBody>
                  <a:tcPr/>
                </a:tc>
                <a:tc>
                  <a:txBody>
                    <a:bodyPr/>
                    <a:lstStyle/>
                    <a:p>
                      <a:pPr algn="just">
                        <a:lnSpc>
                          <a:spcPct val="115000"/>
                        </a:lnSpc>
                        <a:spcAft>
                          <a:spcPts val="600"/>
                        </a:spcAft>
                      </a:pPr>
                      <a:r>
                        <a:rPr lang="vi-VN" sz="2000" kern="1200" dirty="0">
                          <a:solidFill>
                            <a:schemeClr val="dk1"/>
                          </a:solidFill>
                          <a:effectLst/>
                          <a:latin typeface="+mj-lt"/>
                          <a:ea typeface="+mn-ea"/>
                          <a:cs typeface="+mn-cs"/>
                        </a:rPr>
                        <a:t>– </a:t>
                      </a:r>
                      <a:r>
                        <a:rPr lang="vi-VN" sz="2400" kern="1200" dirty="0">
                          <a:solidFill>
                            <a:srgbClr val="000000"/>
                          </a:solidFill>
                          <a:effectLst/>
                          <a:latin typeface="+mj-lt"/>
                          <a:ea typeface="+mn-ea"/>
                          <a:cs typeface="Times New Roman" panose="02020603050405020304" pitchFamily="18" charset="0"/>
                        </a:rPr>
                        <a:t>Nêu được/trình bày được đặc điểm của một số bom mìn, vật nổ và dấu hiệu nhận biết khu vực có thể có bom mìn.</a:t>
                      </a:r>
                      <a:endParaRPr lang="en-US" sz="2400" kern="1200" dirty="0">
                        <a:solidFill>
                          <a:srgbClr val="000000"/>
                        </a:solidFill>
                        <a:effectLst/>
                        <a:latin typeface="+mj-lt"/>
                        <a:ea typeface="+mn-ea"/>
                        <a:cs typeface="Times New Roman" panose="02020603050405020304" pitchFamily="18" charset="0"/>
                      </a:endParaRPr>
                    </a:p>
                  </a:txBody>
                  <a:tcPr marL="68580" marR="68580" marT="9525" marB="0"/>
                </a:tc>
                <a:extLst>
                  <a:ext uri="{0D108BD9-81ED-4DB2-BD59-A6C34878D82A}">
                    <a16:rowId xmlns:a16="http://schemas.microsoft.com/office/drawing/2014/main" val="3839059359"/>
                  </a:ext>
                </a:extLst>
              </a:tr>
              <a:tr h="3641556">
                <a:tc>
                  <a:txBody>
                    <a:bodyPr/>
                    <a:lstStyle/>
                    <a:p>
                      <a:pPr algn="just">
                        <a:lnSpc>
                          <a:spcPct val="115000"/>
                        </a:lnSpc>
                        <a:spcAft>
                          <a:spcPts val="600"/>
                        </a:spcAft>
                      </a:pPr>
                      <a:r>
                        <a:rPr lang="vi-VN" sz="2400" b="1" dirty="0">
                          <a:solidFill>
                            <a:srgbClr val="000000"/>
                          </a:solidFill>
                          <a:effectLst/>
                          <a:latin typeface="+mj-lt"/>
                          <a:ea typeface="Arial" panose="020B0604020202020204" pitchFamily="34" charset="0"/>
                          <a:cs typeface="Times New Roman" panose="02020603050405020304" pitchFamily="18" charset="0"/>
                        </a:rPr>
                        <a:t>Nội dung 2:</a:t>
                      </a:r>
                      <a:r>
                        <a:rPr lang="vi-VN" sz="2400" dirty="0">
                          <a:solidFill>
                            <a:srgbClr val="000000"/>
                          </a:solidFill>
                          <a:effectLst/>
                          <a:latin typeface="+mj-lt"/>
                          <a:ea typeface="Arial" panose="020B0604020202020204" pitchFamily="34" charset="0"/>
                          <a:cs typeface="Times New Roman" panose="02020603050405020304" pitchFamily="18" charset="0"/>
                        </a:rPr>
                        <a:t> Nguyên nhân tai nạn bom mìn và cách phòng tránh</a:t>
                      </a:r>
                      <a:endParaRPr lang="en-US" sz="2400" dirty="0">
                        <a:effectLst/>
                        <a:latin typeface="+mj-lt"/>
                        <a:ea typeface="Arial" panose="020B0604020202020204" pitchFamily="34" charset="0"/>
                        <a:cs typeface="Times New Roman" panose="02020603050405020304" pitchFamily="18" charset="0"/>
                      </a:endParaRPr>
                    </a:p>
                  </a:txBody>
                  <a:tcPr marL="68580" marR="68580" marT="9525" marB="0"/>
                </a:tc>
                <a:tc>
                  <a:txBody>
                    <a:bodyPr/>
                    <a:lstStyle/>
                    <a:p>
                      <a:r>
                        <a:rPr lang="en-US" sz="2400" kern="1200" dirty="0">
                          <a:solidFill>
                            <a:srgbClr val="000000"/>
                          </a:solidFill>
                          <a:effectLst/>
                          <a:latin typeface="+mj-lt"/>
                          <a:ea typeface="+mn-ea"/>
                          <a:cs typeface="Times New Roman" panose="02020603050405020304" pitchFamily="18" charset="0"/>
                        </a:rPr>
                        <a:t> </a:t>
                      </a:r>
                      <a:r>
                        <a:rPr lang="vi-VN" sz="2400" kern="1200" dirty="0">
                          <a:solidFill>
                            <a:srgbClr val="000000"/>
                          </a:solidFill>
                          <a:effectLst/>
                          <a:latin typeface="+mj-lt"/>
                          <a:ea typeface="+mn-ea"/>
                          <a:cs typeface="Times New Roman" panose="02020603050405020304" pitchFamily="18" charset="0"/>
                        </a:rPr>
                        <a:t>– Xác định được/trình bày được các tình huống nguy hiểm của tai nạn bom mìn và biết cách tự bảo vệ trong các tình huống đó.</a:t>
                      </a:r>
                      <a:endParaRPr lang="en-US" sz="2400" kern="1200" dirty="0">
                        <a:solidFill>
                          <a:srgbClr val="000000"/>
                        </a:solidFill>
                        <a:effectLst/>
                        <a:latin typeface="+mj-lt"/>
                        <a:ea typeface="+mn-ea"/>
                        <a:cs typeface="Times New Roman" panose="02020603050405020304" pitchFamily="18" charset="0"/>
                      </a:endParaRPr>
                    </a:p>
                    <a:p>
                      <a:r>
                        <a:rPr lang="vi-VN" sz="2400" kern="1200" dirty="0">
                          <a:solidFill>
                            <a:srgbClr val="000000"/>
                          </a:solidFill>
                          <a:effectLst/>
                          <a:latin typeface="+mj-lt"/>
                          <a:ea typeface="+mn-ea"/>
                          <a:cs typeface="Times New Roman" panose="02020603050405020304" pitchFamily="18" charset="0"/>
                        </a:rPr>
                        <a:t>– Phân tích được nguyên nhân và các nguy cơ gây ra tai nạn bom mìn.</a:t>
                      </a:r>
                      <a:endParaRPr lang="en-US" sz="2400" kern="1200" dirty="0">
                        <a:solidFill>
                          <a:srgbClr val="000000"/>
                        </a:solidFill>
                        <a:effectLst/>
                        <a:latin typeface="+mj-lt"/>
                        <a:ea typeface="+mn-ea"/>
                        <a:cs typeface="Times New Roman" panose="02020603050405020304" pitchFamily="18" charset="0"/>
                      </a:endParaRPr>
                    </a:p>
                    <a:p>
                      <a:r>
                        <a:rPr lang="en-US" sz="2400" kern="1200" dirty="0">
                          <a:solidFill>
                            <a:srgbClr val="000000"/>
                          </a:solidFill>
                          <a:effectLst/>
                          <a:latin typeface="+mj-lt"/>
                          <a:ea typeface="+mn-ea"/>
                          <a:cs typeface="Times New Roman" panose="02020603050405020304" pitchFamily="18" charset="0"/>
                        </a:rPr>
                        <a:t> </a:t>
                      </a:r>
                      <a:r>
                        <a:rPr lang="vi-VN" sz="2400" kern="1200" dirty="0">
                          <a:solidFill>
                            <a:srgbClr val="000000"/>
                          </a:solidFill>
                          <a:effectLst/>
                          <a:latin typeface="+mj-lt"/>
                          <a:ea typeface="+mn-ea"/>
                          <a:cs typeface="Times New Roman" panose="02020603050405020304" pitchFamily="18" charset="0"/>
                        </a:rPr>
                        <a:t>– Xác định được một số tình huống nguy hiểm/cần từ chối trong đó có các tình huống nguy hiểm liên quan đến bom mìn, vật nổ và biết cách tự bảo vệ/thực hiện kĩ năng từ chối trong các tình huống đó.</a:t>
                      </a:r>
                      <a:endParaRPr lang="en-US" sz="2400" kern="1200" dirty="0">
                        <a:solidFill>
                          <a:srgbClr val="000000"/>
                        </a:solidFill>
                        <a:effectLst/>
                        <a:latin typeface="+mj-lt"/>
                        <a:ea typeface="+mn-ea"/>
                        <a:cs typeface="Times New Roman" panose="02020603050405020304" pitchFamily="18" charset="0"/>
                      </a:endParaRPr>
                    </a:p>
                    <a:p>
                      <a:endParaRPr lang="en-US" sz="2400" kern="1200" dirty="0">
                        <a:solidFill>
                          <a:srgbClr val="000000"/>
                        </a:solidFill>
                        <a:effectLst/>
                        <a:latin typeface="+mj-lt"/>
                        <a:ea typeface="+mn-ea"/>
                        <a:cs typeface="Times New Roman" panose="02020603050405020304" pitchFamily="18" charset="0"/>
                      </a:endParaRPr>
                    </a:p>
                  </a:txBody>
                  <a:tcPr/>
                </a:tc>
                <a:extLst>
                  <a:ext uri="{0D108BD9-81ED-4DB2-BD59-A6C34878D82A}">
                    <a16:rowId xmlns:a16="http://schemas.microsoft.com/office/drawing/2014/main" val="3388256765"/>
                  </a:ext>
                </a:extLst>
              </a:tr>
            </a:tbl>
          </a:graphicData>
        </a:graphic>
      </p:graphicFrame>
      <p:sp>
        <p:nvSpPr>
          <p:cNvPr id="4" name="Slide Number Placeholder 3">
            <a:extLst>
              <a:ext uri="{FF2B5EF4-FFF2-40B4-BE49-F238E27FC236}">
                <a16:creationId xmlns:a16="http://schemas.microsoft.com/office/drawing/2014/main" id="{E9EF9B17-C33A-5E82-37BE-B31A2F8E5BE7}"/>
              </a:ext>
            </a:extLst>
          </p:cNvPr>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13</a:t>
            </a:fld>
            <a:endParaRPr lang="en-US" dirty="0"/>
          </a:p>
        </p:txBody>
      </p:sp>
      <p:sp>
        <p:nvSpPr>
          <p:cNvPr id="6" name="TextBox 5">
            <a:extLst>
              <a:ext uri="{FF2B5EF4-FFF2-40B4-BE49-F238E27FC236}">
                <a16:creationId xmlns:a16="http://schemas.microsoft.com/office/drawing/2014/main" id="{6B456196-BE9E-4577-DA6F-C8341C4DBB06}"/>
              </a:ext>
            </a:extLst>
          </p:cNvPr>
          <p:cNvSpPr txBox="1"/>
          <p:nvPr/>
        </p:nvSpPr>
        <p:spPr>
          <a:xfrm>
            <a:off x="659334" y="543058"/>
            <a:ext cx="9039876" cy="461665"/>
          </a:xfrm>
          <a:prstGeom prst="rect">
            <a:avLst/>
          </a:prstGeom>
          <a:noFill/>
        </p:spPr>
        <p:txBody>
          <a:bodyPr wrap="square">
            <a:spAutoFit/>
          </a:bodyPr>
          <a:lstStyle/>
          <a:p>
            <a:pPr marL="0" indent="0">
              <a:buNone/>
            </a:pPr>
            <a:r>
              <a:rPr lang="vi-VN" sz="2400" b="1" dirty="0">
                <a:effectLst/>
                <a:latin typeface="Times New Roman" panose="02020603050405020304" pitchFamily="18" charset="0"/>
                <a:ea typeface="Arial" panose="020B0604020202020204" pitchFamily="34" charset="0"/>
              </a:rPr>
              <a:t>5.1.  Nội dung GDPTTNBMVN và yêu cầu cần đạt ở cấp </a:t>
            </a:r>
            <a:r>
              <a:rPr lang="en-US" sz="2400" b="1" dirty="0">
                <a:effectLst/>
                <a:latin typeface="Times New Roman" panose="02020603050405020304" pitchFamily="18" charset="0"/>
                <a:ea typeface="Arial" panose="020B0604020202020204" pitchFamily="34" charset="0"/>
              </a:rPr>
              <a:t>THCS</a:t>
            </a:r>
            <a:endParaRPr lang="en-US" sz="2400" dirty="0"/>
          </a:p>
        </p:txBody>
      </p:sp>
    </p:spTree>
    <p:extLst>
      <p:ext uri="{BB962C8B-B14F-4D97-AF65-F5344CB8AC3E}">
        <p14:creationId xmlns:p14="http://schemas.microsoft.com/office/powerpoint/2010/main" val="33597254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90D528E5-6332-C312-FD0C-0E594B298CFD}"/>
              </a:ext>
            </a:extLst>
          </p:cNvPr>
          <p:cNvGraphicFramePr>
            <a:graphicFrameLocks noGrp="1"/>
          </p:cNvGraphicFramePr>
          <p:nvPr>
            <p:ph idx="1"/>
            <p:extLst>
              <p:ext uri="{D42A27DB-BD31-4B8C-83A1-F6EECF244321}">
                <p14:modId xmlns:p14="http://schemas.microsoft.com/office/powerpoint/2010/main" val="1040175434"/>
              </p:ext>
            </p:extLst>
          </p:nvPr>
        </p:nvGraphicFramePr>
        <p:xfrm>
          <a:off x="567950" y="738335"/>
          <a:ext cx="9104244" cy="5963479"/>
        </p:xfrm>
        <a:graphic>
          <a:graphicData uri="http://schemas.openxmlformats.org/drawingml/2006/table">
            <a:tbl>
              <a:tblPr firstRow="1" bandRow="1">
                <a:tableStyleId>{F5AB1C69-6EDB-4FF4-983F-18BD219EF322}</a:tableStyleId>
              </a:tblPr>
              <a:tblGrid>
                <a:gridCol w="2305906">
                  <a:extLst>
                    <a:ext uri="{9D8B030D-6E8A-4147-A177-3AD203B41FA5}">
                      <a16:colId xmlns:a16="http://schemas.microsoft.com/office/drawing/2014/main" val="1037249061"/>
                    </a:ext>
                  </a:extLst>
                </a:gridCol>
                <a:gridCol w="6798338">
                  <a:extLst>
                    <a:ext uri="{9D8B030D-6E8A-4147-A177-3AD203B41FA5}">
                      <a16:colId xmlns:a16="http://schemas.microsoft.com/office/drawing/2014/main" val="3272193358"/>
                    </a:ext>
                  </a:extLst>
                </a:gridCol>
              </a:tblGrid>
              <a:tr h="995863">
                <a:tc>
                  <a:txBody>
                    <a:bodyPr/>
                    <a:lstStyle/>
                    <a:p>
                      <a:r>
                        <a:rPr lang="vi-VN" sz="2000" b="1" kern="1200" dirty="0">
                          <a:solidFill>
                            <a:schemeClr val="lt1"/>
                          </a:solidFill>
                          <a:effectLst/>
                          <a:latin typeface="+mj-lt"/>
                          <a:ea typeface="+mn-ea"/>
                          <a:cs typeface="+mn-cs"/>
                        </a:rPr>
                        <a:t>Nội dung</a:t>
                      </a:r>
                      <a:endParaRPr lang="en-US" sz="2000" b="1" kern="1200" dirty="0">
                        <a:solidFill>
                          <a:schemeClr val="lt1"/>
                        </a:solidFill>
                        <a:effectLst/>
                        <a:latin typeface="+mj-lt"/>
                        <a:ea typeface="+mn-ea"/>
                        <a:cs typeface="+mn-cs"/>
                      </a:endParaRPr>
                    </a:p>
                    <a:p>
                      <a:r>
                        <a:rPr lang="vi-VN" sz="2000" b="1" kern="1200" dirty="0">
                          <a:solidFill>
                            <a:schemeClr val="lt1"/>
                          </a:solidFill>
                          <a:effectLst/>
                          <a:latin typeface="+mj-lt"/>
                          <a:ea typeface="+mn-ea"/>
                          <a:cs typeface="+mn-cs"/>
                        </a:rPr>
                        <a:t>GDPTTNBMVN</a:t>
                      </a:r>
                      <a:endParaRPr lang="en-US" dirty="0">
                        <a:latin typeface="+mj-lt"/>
                      </a:endParaRPr>
                    </a:p>
                    <a:p>
                      <a:endParaRPr lang="en-US" dirty="0">
                        <a:latin typeface="+mj-lt"/>
                      </a:endParaRPr>
                    </a:p>
                  </a:txBody>
                  <a:tcPr/>
                </a:tc>
                <a:tc>
                  <a:txBody>
                    <a:bodyPr/>
                    <a:lstStyle/>
                    <a:p>
                      <a:pPr algn="ctr"/>
                      <a:r>
                        <a:rPr lang="vi-VN" sz="2000" b="1" kern="1200" dirty="0">
                          <a:solidFill>
                            <a:schemeClr val="lt1"/>
                          </a:solidFill>
                          <a:effectLst/>
                          <a:latin typeface="+mj-lt"/>
                          <a:ea typeface="+mn-ea"/>
                          <a:cs typeface="+mn-cs"/>
                        </a:rPr>
                        <a:t>Yêu cầu cần đạt</a:t>
                      </a:r>
                      <a:endParaRPr lang="en-US" dirty="0">
                        <a:latin typeface="+mj-lt"/>
                      </a:endParaRPr>
                    </a:p>
                  </a:txBody>
                  <a:tcPr/>
                </a:tc>
                <a:extLst>
                  <a:ext uri="{0D108BD9-81ED-4DB2-BD59-A6C34878D82A}">
                    <a16:rowId xmlns:a16="http://schemas.microsoft.com/office/drawing/2014/main" val="337341875"/>
                  </a:ext>
                </a:extLst>
              </a:tr>
              <a:tr h="4967616">
                <a:tc>
                  <a:txBody>
                    <a:bodyPr/>
                    <a:lstStyle/>
                    <a:p>
                      <a:pPr algn="just">
                        <a:lnSpc>
                          <a:spcPct val="115000"/>
                        </a:lnSpc>
                        <a:spcAft>
                          <a:spcPts val="600"/>
                        </a:spcAft>
                      </a:pPr>
                      <a:r>
                        <a:rPr lang="vi-VN" sz="2400" b="1" dirty="0">
                          <a:solidFill>
                            <a:srgbClr val="000000"/>
                          </a:solidFill>
                          <a:effectLst/>
                          <a:latin typeface="+mj-lt"/>
                          <a:ea typeface="Arial" panose="020B0604020202020204" pitchFamily="34" charset="0"/>
                          <a:cs typeface="Times New Roman" panose="02020603050405020304" pitchFamily="18" charset="0"/>
                        </a:rPr>
                        <a:t>Nội dung 2:</a:t>
                      </a:r>
                      <a:r>
                        <a:rPr lang="vi-VN" sz="2400" dirty="0">
                          <a:solidFill>
                            <a:srgbClr val="000000"/>
                          </a:solidFill>
                          <a:effectLst/>
                          <a:latin typeface="+mj-lt"/>
                          <a:ea typeface="Arial" panose="020B0604020202020204" pitchFamily="34" charset="0"/>
                          <a:cs typeface="Times New Roman" panose="02020603050405020304" pitchFamily="18" charset="0"/>
                        </a:rPr>
                        <a:t> Nguyên nhân tai nạn bom mìn và cách phòng tránh</a:t>
                      </a:r>
                      <a:endParaRPr lang="en-US" sz="2400" dirty="0">
                        <a:effectLst/>
                        <a:latin typeface="+mj-lt"/>
                        <a:ea typeface="Arial" panose="020B0604020202020204" pitchFamily="34" charset="0"/>
                        <a:cs typeface="Times New Roman" panose="02020603050405020304" pitchFamily="18" charset="0"/>
                      </a:endParaRPr>
                    </a:p>
                  </a:txBody>
                  <a:tcPr marL="68580" marR="68580" marT="9525" marB="0"/>
                </a:tc>
                <a:tc>
                  <a:txBody>
                    <a:bodyPr/>
                    <a:lstStyle/>
                    <a:p>
                      <a:r>
                        <a:rPr lang="vi-VN" sz="2400" kern="1200" dirty="0">
                          <a:solidFill>
                            <a:srgbClr val="000000"/>
                          </a:solidFill>
                          <a:effectLst/>
                          <a:latin typeface="+mj-lt"/>
                          <a:ea typeface="+mn-ea"/>
                          <a:cs typeface="Times New Roman" panose="02020603050405020304" pitchFamily="18" charset="0"/>
                        </a:rPr>
                        <a:t>– Nêu được/thực hành được cách xử lí/ ứng phó với một số tình huống nguy hiểm liên quan đến bom mìn, vật nổ. </a:t>
                      </a:r>
                      <a:endParaRPr lang="en-US" sz="2400" kern="1200" dirty="0">
                        <a:solidFill>
                          <a:srgbClr val="000000"/>
                        </a:solidFill>
                        <a:effectLst/>
                        <a:latin typeface="+mj-lt"/>
                        <a:ea typeface="+mn-ea"/>
                        <a:cs typeface="Times New Roman" panose="02020603050405020304" pitchFamily="18" charset="0"/>
                      </a:endParaRPr>
                    </a:p>
                    <a:p>
                      <a:r>
                        <a:rPr lang="vi-VN" sz="2400" kern="1200" dirty="0">
                          <a:solidFill>
                            <a:srgbClr val="000000"/>
                          </a:solidFill>
                          <a:effectLst/>
                          <a:latin typeface="+mj-lt"/>
                          <a:ea typeface="+mn-ea"/>
                          <a:cs typeface="Times New Roman" panose="02020603050405020304" pitchFamily="18" charset="0"/>
                        </a:rPr>
                        <a:t>– Nhận diện được những nguy hiểm có thể xảy ra đối với những người làm nghề tìm phế liệu hoặc buôn bán phế liệu chiến tranh.</a:t>
                      </a:r>
                      <a:endParaRPr lang="en-US" sz="2400" kern="1200" dirty="0">
                        <a:solidFill>
                          <a:srgbClr val="000000"/>
                        </a:solidFill>
                        <a:effectLst/>
                        <a:latin typeface="+mj-lt"/>
                        <a:ea typeface="+mn-ea"/>
                        <a:cs typeface="Times New Roman" panose="02020603050405020304" pitchFamily="18" charset="0"/>
                      </a:endParaRPr>
                    </a:p>
                    <a:p>
                      <a:r>
                        <a:rPr lang="vi-VN" sz="2400" kern="1200" dirty="0">
                          <a:solidFill>
                            <a:srgbClr val="000000"/>
                          </a:solidFill>
                          <a:effectLst/>
                          <a:latin typeface="+mj-lt"/>
                          <a:ea typeface="+mn-ea"/>
                          <a:cs typeface="Times New Roman" panose="02020603050405020304" pitchFamily="18" charset="0"/>
                        </a:rPr>
                        <a:t>– Nêu được quy định cơ bản của pháp luật về phòng ngừa tai nạn vũ khí, cháy, nổ và các chất độc hại.</a:t>
                      </a:r>
                      <a:endParaRPr lang="en-US" sz="2400" kern="1200" dirty="0">
                        <a:solidFill>
                          <a:srgbClr val="000000"/>
                        </a:solidFill>
                        <a:effectLst/>
                        <a:latin typeface="+mj-lt"/>
                        <a:ea typeface="+mn-ea"/>
                        <a:cs typeface="Times New Roman" panose="02020603050405020304" pitchFamily="18" charset="0"/>
                      </a:endParaRPr>
                    </a:p>
                    <a:p>
                      <a:r>
                        <a:rPr lang="vi-VN" sz="2400" kern="1200" dirty="0">
                          <a:solidFill>
                            <a:srgbClr val="000000"/>
                          </a:solidFill>
                          <a:effectLst/>
                          <a:latin typeface="+mj-lt"/>
                          <a:ea typeface="+mn-ea"/>
                          <a:cs typeface="Times New Roman" panose="02020603050405020304" pitchFamily="18" charset="0"/>
                        </a:rPr>
                        <a:t>– Nhận biết được trách nhiệm của công dân trong việc phòng ngừa tai nạn vũ khí, cháy, nổ và các chất độc hại. </a:t>
                      </a:r>
                      <a:endParaRPr lang="en-US" sz="2400" kern="1200" dirty="0">
                        <a:solidFill>
                          <a:srgbClr val="000000"/>
                        </a:solidFill>
                        <a:effectLst/>
                        <a:latin typeface="+mj-lt"/>
                        <a:ea typeface="+mn-ea"/>
                        <a:cs typeface="Times New Roman" panose="02020603050405020304" pitchFamily="18" charset="0"/>
                      </a:endParaRPr>
                    </a:p>
                    <a:p>
                      <a:endParaRPr lang="en-US" sz="2400" kern="1200" dirty="0">
                        <a:solidFill>
                          <a:srgbClr val="000000"/>
                        </a:solidFill>
                        <a:effectLst/>
                        <a:latin typeface="+mj-lt"/>
                        <a:ea typeface="+mn-ea"/>
                        <a:cs typeface="Times New Roman" panose="02020603050405020304" pitchFamily="18" charset="0"/>
                      </a:endParaRPr>
                    </a:p>
                    <a:p>
                      <a:endParaRPr lang="en-US" sz="2400" kern="1200" dirty="0">
                        <a:solidFill>
                          <a:srgbClr val="000000"/>
                        </a:solidFill>
                        <a:effectLst/>
                        <a:latin typeface="+mj-lt"/>
                        <a:ea typeface="+mn-ea"/>
                        <a:cs typeface="Times New Roman" panose="02020603050405020304" pitchFamily="18" charset="0"/>
                      </a:endParaRPr>
                    </a:p>
                  </a:txBody>
                  <a:tcPr/>
                </a:tc>
                <a:extLst>
                  <a:ext uri="{0D108BD9-81ED-4DB2-BD59-A6C34878D82A}">
                    <a16:rowId xmlns:a16="http://schemas.microsoft.com/office/drawing/2014/main" val="3388256765"/>
                  </a:ext>
                </a:extLst>
              </a:tr>
            </a:tbl>
          </a:graphicData>
        </a:graphic>
      </p:graphicFrame>
      <p:sp>
        <p:nvSpPr>
          <p:cNvPr id="4" name="Slide Number Placeholder 3">
            <a:extLst>
              <a:ext uri="{FF2B5EF4-FFF2-40B4-BE49-F238E27FC236}">
                <a16:creationId xmlns:a16="http://schemas.microsoft.com/office/drawing/2014/main" id="{E9EF9B17-C33A-5E82-37BE-B31A2F8E5BE7}"/>
              </a:ext>
            </a:extLst>
          </p:cNvPr>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14</a:t>
            </a:fld>
            <a:endParaRPr lang="en-US" dirty="0"/>
          </a:p>
        </p:txBody>
      </p:sp>
    </p:spTree>
    <p:extLst>
      <p:ext uri="{BB962C8B-B14F-4D97-AF65-F5344CB8AC3E}">
        <p14:creationId xmlns:p14="http://schemas.microsoft.com/office/powerpoint/2010/main" val="23073682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90D528E5-6332-C312-FD0C-0E594B298CFD}"/>
              </a:ext>
            </a:extLst>
          </p:cNvPr>
          <p:cNvGraphicFramePr>
            <a:graphicFrameLocks noGrp="1"/>
          </p:cNvGraphicFramePr>
          <p:nvPr>
            <p:ph idx="1"/>
            <p:extLst>
              <p:ext uri="{D42A27DB-BD31-4B8C-83A1-F6EECF244321}">
                <p14:modId xmlns:p14="http://schemas.microsoft.com/office/powerpoint/2010/main" val="3950876260"/>
              </p:ext>
            </p:extLst>
          </p:nvPr>
        </p:nvGraphicFramePr>
        <p:xfrm>
          <a:off x="490874" y="425963"/>
          <a:ext cx="9104244" cy="6573703"/>
        </p:xfrm>
        <a:graphic>
          <a:graphicData uri="http://schemas.openxmlformats.org/drawingml/2006/table">
            <a:tbl>
              <a:tblPr firstRow="1" bandRow="1">
                <a:tableStyleId>{F5AB1C69-6EDB-4FF4-983F-18BD219EF322}</a:tableStyleId>
              </a:tblPr>
              <a:tblGrid>
                <a:gridCol w="2305906">
                  <a:extLst>
                    <a:ext uri="{9D8B030D-6E8A-4147-A177-3AD203B41FA5}">
                      <a16:colId xmlns:a16="http://schemas.microsoft.com/office/drawing/2014/main" val="1037249061"/>
                    </a:ext>
                  </a:extLst>
                </a:gridCol>
                <a:gridCol w="6798338">
                  <a:extLst>
                    <a:ext uri="{9D8B030D-6E8A-4147-A177-3AD203B41FA5}">
                      <a16:colId xmlns:a16="http://schemas.microsoft.com/office/drawing/2014/main" val="3272193358"/>
                    </a:ext>
                  </a:extLst>
                </a:gridCol>
              </a:tblGrid>
              <a:tr h="995863">
                <a:tc>
                  <a:txBody>
                    <a:bodyPr/>
                    <a:lstStyle/>
                    <a:p>
                      <a:r>
                        <a:rPr lang="vi-VN" sz="2000" b="1" kern="1200" dirty="0">
                          <a:solidFill>
                            <a:schemeClr val="lt1"/>
                          </a:solidFill>
                          <a:effectLst/>
                          <a:latin typeface="+mj-lt"/>
                          <a:ea typeface="+mn-ea"/>
                          <a:cs typeface="+mn-cs"/>
                        </a:rPr>
                        <a:t>Nội dung</a:t>
                      </a:r>
                      <a:endParaRPr lang="en-US" sz="2000" b="1" kern="1200" dirty="0">
                        <a:solidFill>
                          <a:schemeClr val="lt1"/>
                        </a:solidFill>
                        <a:effectLst/>
                        <a:latin typeface="+mj-lt"/>
                        <a:ea typeface="+mn-ea"/>
                        <a:cs typeface="+mn-cs"/>
                      </a:endParaRPr>
                    </a:p>
                    <a:p>
                      <a:r>
                        <a:rPr lang="vi-VN" sz="2000" b="1" kern="1200" dirty="0">
                          <a:solidFill>
                            <a:schemeClr val="lt1"/>
                          </a:solidFill>
                          <a:effectLst/>
                          <a:latin typeface="+mj-lt"/>
                          <a:ea typeface="+mn-ea"/>
                          <a:cs typeface="+mn-cs"/>
                        </a:rPr>
                        <a:t>GDPTTNBMVN</a:t>
                      </a:r>
                      <a:endParaRPr lang="en-US" dirty="0">
                        <a:latin typeface="+mj-lt"/>
                      </a:endParaRPr>
                    </a:p>
                    <a:p>
                      <a:endParaRPr lang="en-US" dirty="0">
                        <a:latin typeface="+mj-lt"/>
                      </a:endParaRPr>
                    </a:p>
                  </a:txBody>
                  <a:tcPr/>
                </a:tc>
                <a:tc>
                  <a:txBody>
                    <a:bodyPr/>
                    <a:lstStyle/>
                    <a:p>
                      <a:pPr algn="ctr"/>
                      <a:r>
                        <a:rPr lang="vi-VN" sz="2000" b="1" kern="1200" dirty="0">
                          <a:solidFill>
                            <a:schemeClr val="lt1"/>
                          </a:solidFill>
                          <a:effectLst/>
                          <a:latin typeface="+mj-lt"/>
                          <a:ea typeface="+mn-ea"/>
                          <a:cs typeface="+mn-cs"/>
                        </a:rPr>
                        <a:t>Yêu cầu cần đạt</a:t>
                      </a:r>
                      <a:endParaRPr lang="en-US" dirty="0">
                        <a:latin typeface="+mj-lt"/>
                      </a:endParaRPr>
                    </a:p>
                  </a:txBody>
                  <a:tcPr/>
                </a:tc>
                <a:extLst>
                  <a:ext uri="{0D108BD9-81ED-4DB2-BD59-A6C34878D82A}">
                    <a16:rowId xmlns:a16="http://schemas.microsoft.com/office/drawing/2014/main" val="337341875"/>
                  </a:ext>
                </a:extLst>
              </a:tr>
              <a:tr h="4967616">
                <a:tc>
                  <a:txBody>
                    <a:bodyPr/>
                    <a:lstStyle/>
                    <a:p>
                      <a:pPr algn="just">
                        <a:lnSpc>
                          <a:spcPct val="115000"/>
                        </a:lnSpc>
                        <a:spcAft>
                          <a:spcPts val="600"/>
                        </a:spcAft>
                      </a:pPr>
                      <a:r>
                        <a:rPr lang="vi-VN" sz="2400" b="1" dirty="0">
                          <a:solidFill>
                            <a:srgbClr val="000000"/>
                          </a:solidFill>
                          <a:effectLst/>
                          <a:latin typeface="+mj-lt"/>
                          <a:ea typeface="Arial" panose="020B0604020202020204" pitchFamily="34" charset="0"/>
                          <a:cs typeface="Times New Roman" panose="02020603050405020304" pitchFamily="18" charset="0"/>
                        </a:rPr>
                        <a:t>Nội dung 2:</a:t>
                      </a:r>
                      <a:r>
                        <a:rPr lang="vi-VN" sz="2400" dirty="0">
                          <a:solidFill>
                            <a:srgbClr val="000000"/>
                          </a:solidFill>
                          <a:effectLst/>
                          <a:latin typeface="+mj-lt"/>
                          <a:ea typeface="Arial" panose="020B0604020202020204" pitchFamily="34" charset="0"/>
                          <a:cs typeface="Times New Roman" panose="02020603050405020304" pitchFamily="18" charset="0"/>
                        </a:rPr>
                        <a:t> Nguyên nhân tai nạn bom mìn và cách phòng tránh</a:t>
                      </a:r>
                      <a:endParaRPr lang="en-US" sz="2400" dirty="0">
                        <a:effectLst/>
                        <a:latin typeface="+mj-lt"/>
                        <a:ea typeface="Arial" panose="020B0604020202020204" pitchFamily="34" charset="0"/>
                        <a:cs typeface="Times New Roman" panose="02020603050405020304" pitchFamily="18" charset="0"/>
                      </a:endParaRPr>
                    </a:p>
                  </a:txBody>
                  <a:tcPr marL="68580" marR="68580" marT="9525" marB="0"/>
                </a:tc>
                <a:tc>
                  <a:txBody>
                    <a:bodyPr/>
                    <a:lstStyle/>
                    <a:p>
                      <a:r>
                        <a:rPr lang="en-US" sz="2400" kern="1200" dirty="0">
                          <a:solidFill>
                            <a:srgbClr val="000000"/>
                          </a:solidFill>
                          <a:effectLst/>
                          <a:latin typeface="+mj-lt"/>
                          <a:ea typeface="+mn-ea"/>
                          <a:cs typeface="Times New Roman" panose="02020603050405020304" pitchFamily="18" charset="0"/>
                        </a:rPr>
                        <a:t> </a:t>
                      </a:r>
                      <a:r>
                        <a:rPr lang="vi-VN" sz="2000" kern="1200" dirty="0">
                          <a:solidFill>
                            <a:schemeClr val="dk1"/>
                          </a:solidFill>
                          <a:effectLst/>
                          <a:latin typeface="+mj-lt"/>
                          <a:ea typeface="+mn-ea"/>
                          <a:cs typeface="+mn-cs"/>
                        </a:rPr>
                        <a:t>– </a:t>
                      </a:r>
                      <a:r>
                        <a:rPr lang="vi-VN" sz="2400" kern="1200" dirty="0">
                          <a:solidFill>
                            <a:srgbClr val="000000"/>
                          </a:solidFill>
                          <a:effectLst/>
                          <a:latin typeface="+mj-lt"/>
                          <a:ea typeface="+mn-ea"/>
                          <a:cs typeface="Times New Roman" panose="02020603050405020304" pitchFamily="18" charset="0"/>
                        </a:rPr>
                        <a:t>Thực hiện được việc phòng ngừa tai nạn vũ khí, cháy, nổ và các chất độc hại. </a:t>
                      </a:r>
                      <a:endParaRPr lang="en-US" sz="2400" kern="1200" dirty="0">
                        <a:solidFill>
                          <a:srgbClr val="000000"/>
                        </a:solidFill>
                        <a:effectLst/>
                        <a:latin typeface="+mj-lt"/>
                        <a:ea typeface="+mn-ea"/>
                        <a:cs typeface="Times New Roman" panose="02020603050405020304" pitchFamily="18" charset="0"/>
                      </a:endParaRPr>
                    </a:p>
                    <a:p>
                      <a:r>
                        <a:rPr lang="vi-VN" sz="2400" kern="1200" dirty="0">
                          <a:solidFill>
                            <a:srgbClr val="000000"/>
                          </a:solidFill>
                          <a:effectLst/>
                          <a:latin typeface="+mj-lt"/>
                          <a:ea typeface="+mn-ea"/>
                          <a:cs typeface="Times New Roman" panose="02020603050405020304" pitchFamily="18" charset="0"/>
                        </a:rPr>
                        <a:t>– Phê phán, đấu tranh với những hành vi gây ô nhiễm môi trường và phá hoại tài nguyên thiên nhiên như sử dụng vật nổ để đánh cá hoặc khai thác đá.</a:t>
                      </a:r>
                      <a:endParaRPr lang="en-US" sz="2400" kern="1200" dirty="0">
                        <a:solidFill>
                          <a:srgbClr val="000000"/>
                        </a:solidFill>
                        <a:effectLst/>
                        <a:latin typeface="+mj-lt"/>
                        <a:ea typeface="+mn-ea"/>
                        <a:cs typeface="Times New Roman" panose="02020603050405020304" pitchFamily="18" charset="0"/>
                      </a:endParaRPr>
                    </a:p>
                    <a:p>
                      <a:r>
                        <a:rPr lang="vi-VN" sz="2400" kern="1200" dirty="0">
                          <a:solidFill>
                            <a:srgbClr val="000000"/>
                          </a:solidFill>
                          <a:effectLst/>
                          <a:latin typeface="+mj-lt"/>
                          <a:ea typeface="+mn-ea"/>
                          <a:cs typeface="Times New Roman" panose="02020603050405020304" pitchFamily="18" charset="0"/>
                        </a:rPr>
                        <a:t>– Nhắc nhở, tuyên truyền người thân, bạn bè chủ động phòng ngừa tai nạn vũ khí, cháy, nổ và các chất độc hại.</a:t>
                      </a:r>
                      <a:endParaRPr lang="en-US" sz="2400" kern="1200" dirty="0">
                        <a:solidFill>
                          <a:srgbClr val="000000"/>
                        </a:solidFill>
                        <a:effectLst/>
                        <a:latin typeface="+mj-lt"/>
                        <a:ea typeface="+mn-ea"/>
                        <a:cs typeface="Times New Roman" panose="02020603050405020304" pitchFamily="18" charset="0"/>
                      </a:endParaRPr>
                    </a:p>
                    <a:p>
                      <a:pPr marL="0" marR="0" lvl="0" indent="0" algn="l" defTabSz="509412" rtl="0" eaLnBrk="1" fontAlgn="auto" latinLnBrk="0" hangingPunct="1">
                        <a:lnSpc>
                          <a:spcPct val="100000"/>
                        </a:lnSpc>
                        <a:spcBef>
                          <a:spcPts val="0"/>
                        </a:spcBef>
                        <a:spcAft>
                          <a:spcPts val="0"/>
                        </a:spcAft>
                        <a:buClrTx/>
                        <a:buSzTx/>
                        <a:buFontTx/>
                        <a:buNone/>
                        <a:tabLst/>
                        <a:defRPr/>
                      </a:pPr>
                      <a:r>
                        <a:rPr lang="vi-VN" sz="2000" kern="1200" dirty="0">
                          <a:solidFill>
                            <a:schemeClr val="dk1"/>
                          </a:solidFill>
                          <a:effectLst/>
                          <a:latin typeface="+mj-lt"/>
                          <a:ea typeface="+mn-ea"/>
                          <a:cs typeface="+mn-cs"/>
                        </a:rPr>
                        <a:t>– </a:t>
                      </a:r>
                      <a:r>
                        <a:rPr lang="vi-VN" sz="2400" kern="1200" dirty="0">
                          <a:solidFill>
                            <a:srgbClr val="000000"/>
                          </a:solidFill>
                          <a:effectLst/>
                          <a:latin typeface="+mj-lt"/>
                          <a:ea typeface="+mn-ea"/>
                          <a:cs typeface="Times New Roman" panose="02020603050405020304" pitchFamily="18" charset="0"/>
                        </a:rPr>
                        <a:t>Tham gia tuyên truyền đến người dân địa phương các biện pháp phòng chống ô nhiễm và bảo vệ môi trường.</a:t>
                      </a:r>
                      <a:endParaRPr lang="en-US" sz="2400" kern="1200" dirty="0">
                        <a:solidFill>
                          <a:srgbClr val="000000"/>
                        </a:solidFill>
                        <a:effectLst/>
                        <a:latin typeface="+mj-lt"/>
                        <a:ea typeface="+mn-ea"/>
                        <a:cs typeface="Times New Roman" panose="02020603050405020304" pitchFamily="18" charset="0"/>
                      </a:endParaRPr>
                    </a:p>
                    <a:p>
                      <a:r>
                        <a:rPr lang="vi-VN" sz="2400" kern="1200" dirty="0">
                          <a:solidFill>
                            <a:srgbClr val="000000"/>
                          </a:solidFill>
                          <a:effectLst/>
                          <a:latin typeface="+mj-lt"/>
                          <a:ea typeface="+mn-ea"/>
                          <a:cs typeface="Times New Roman" panose="02020603050405020304" pitchFamily="18" charset="0"/>
                        </a:rPr>
                        <a:t>– Tích cực tham gia và tuyên truyền vận động mọi người cùng tham gia các hoạt động vì hòa bình, chống chiến tranh do lớp, trường, địa phương tổ chức.</a:t>
                      </a:r>
                      <a:endParaRPr lang="en-US" sz="2400" kern="1200" dirty="0">
                        <a:solidFill>
                          <a:srgbClr val="000000"/>
                        </a:solidFill>
                        <a:effectLst/>
                        <a:latin typeface="+mj-lt"/>
                        <a:ea typeface="+mn-ea"/>
                        <a:cs typeface="Times New Roman" panose="02020603050405020304" pitchFamily="18" charset="0"/>
                      </a:endParaRPr>
                    </a:p>
                    <a:p>
                      <a:endParaRPr lang="en-US" sz="2400" kern="1200" dirty="0">
                        <a:solidFill>
                          <a:srgbClr val="000000"/>
                        </a:solidFill>
                        <a:effectLst/>
                        <a:latin typeface="+mj-lt"/>
                        <a:ea typeface="+mn-ea"/>
                        <a:cs typeface="Times New Roman" panose="02020603050405020304" pitchFamily="18" charset="0"/>
                      </a:endParaRPr>
                    </a:p>
                  </a:txBody>
                  <a:tcPr/>
                </a:tc>
                <a:extLst>
                  <a:ext uri="{0D108BD9-81ED-4DB2-BD59-A6C34878D82A}">
                    <a16:rowId xmlns:a16="http://schemas.microsoft.com/office/drawing/2014/main" val="3388256765"/>
                  </a:ext>
                </a:extLst>
              </a:tr>
            </a:tbl>
          </a:graphicData>
        </a:graphic>
      </p:graphicFrame>
      <p:sp>
        <p:nvSpPr>
          <p:cNvPr id="4" name="Slide Number Placeholder 3">
            <a:extLst>
              <a:ext uri="{FF2B5EF4-FFF2-40B4-BE49-F238E27FC236}">
                <a16:creationId xmlns:a16="http://schemas.microsoft.com/office/drawing/2014/main" id="{E9EF9B17-C33A-5E82-37BE-B31A2F8E5BE7}"/>
              </a:ext>
            </a:extLst>
          </p:cNvPr>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15</a:t>
            </a:fld>
            <a:endParaRPr lang="en-US" dirty="0"/>
          </a:p>
        </p:txBody>
      </p:sp>
    </p:spTree>
    <p:extLst>
      <p:ext uri="{BB962C8B-B14F-4D97-AF65-F5344CB8AC3E}">
        <p14:creationId xmlns:p14="http://schemas.microsoft.com/office/powerpoint/2010/main" val="9462015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90D528E5-6332-C312-FD0C-0E594B298CFD}"/>
              </a:ext>
            </a:extLst>
          </p:cNvPr>
          <p:cNvGraphicFramePr>
            <a:graphicFrameLocks noGrp="1"/>
          </p:cNvGraphicFramePr>
          <p:nvPr>
            <p:ph idx="1"/>
            <p:extLst>
              <p:ext uri="{D42A27DB-BD31-4B8C-83A1-F6EECF244321}">
                <p14:modId xmlns:p14="http://schemas.microsoft.com/office/powerpoint/2010/main" val="831664552"/>
              </p:ext>
            </p:extLst>
          </p:nvPr>
        </p:nvGraphicFramePr>
        <p:xfrm>
          <a:off x="522514" y="675861"/>
          <a:ext cx="9149680" cy="5963479"/>
        </p:xfrm>
        <a:graphic>
          <a:graphicData uri="http://schemas.openxmlformats.org/drawingml/2006/table">
            <a:tbl>
              <a:tblPr firstRow="1" bandRow="1">
                <a:tableStyleId>{F5AB1C69-6EDB-4FF4-983F-18BD219EF322}</a:tableStyleId>
              </a:tblPr>
              <a:tblGrid>
                <a:gridCol w="2351342">
                  <a:extLst>
                    <a:ext uri="{9D8B030D-6E8A-4147-A177-3AD203B41FA5}">
                      <a16:colId xmlns:a16="http://schemas.microsoft.com/office/drawing/2014/main" val="1037249061"/>
                    </a:ext>
                  </a:extLst>
                </a:gridCol>
                <a:gridCol w="6798338">
                  <a:extLst>
                    <a:ext uri="{9D8B030D-6E8A-4147-A177-3AD203B41FA5}">
                      <a16:colId xmlns:a16="http://schemas.microsoft.com/office/drawing/2014/main" val="3272193358"/>
                    </a:ext>
                  </a:extLst>
                </a:gridCol>
              </a:tblGrid>
              <a:tr h="995863">
                <a:tc>
                  <a:txBody>
                    <a:bodyPr/>
                    <a:lstStyle/>
                    <a:p>
                      <a:r>
                        <a:rPr lang="vi-VN" sz="2000" b="1" kern="1200" dirty="0">
                          <a:solidFill>
                            <a:schemeClr val="lt1"/>
                          </a:solidFill>
                          <a:effectLst/>
                          <a:latin typeface="+mj-lt"/>
                          <a:ea typeface="+mn-ea"/>
                          <a:cs typeface="+mn-cs"/>
                        </a:rPr>
                        <a:t>Nội dung</a:t>
                      </a:r>
                      <a:endParaRPr lang="en-US" sz="2000" b="1" kern="1200" dirty="0">
                        <a:solidFill>
                          <a:schemeClr val="lt1"/>
                        </a:solidFill>
                        <a:effectLst/>
                        <a:latin typeface="+mj-lt"/>
                        <a:ea typeface="+mn-ea"/>
                        <a:cs typeface="+mn-cs"/>
                      </a:endParaRPr>
                    </a:p>
                    <a:p>
                      <a:r>
                        <a:rPr lang="vi-VN" sz="2000" b="1" kern="1200" dirty="0">
                          <a:solidFill>
                            <a:schemeClr val="lt1"/>
                          </a:solidFill>
                          <a:effectLst/>
                          <a:latin typeface="+mj-lt"/>
                          <a:ea typeface="+mn-ea"/>
                          <a:cs typeface="+mn-cs"/>
                        </a:rPr>
                        <a:t>GDPTTNBMVN</a:t>
                      </a:r>
                      <a:endParaRPr lang="en-US" dirty="0">
                        <a:latin typeface="+mj-lt"/>
                      </a:endParaRPr>
                    </a:p>
                    <a:p>
                      <a:endParaRPr lang="en-US" dirty="0">
                        <a:latin typeface="+mj-lt"/>
                      </a:endParaRPr>
                    </a:p>
                  </a:txBody>
                  <a:tcPr/>
                </a:tc>
                <a:tc>
                  <a:txBody>
                    <a:bodyPr/>
                    <a:lstStyle/>
                    <a:p>
                      <a:pPr algn="ctr"/>
                      <a:r>
                        <a:rPr lang="vi-VN" sz="2000" b="1" kern="1200" dirty="0">
                          <a:solidFill>
                            <a:schemeClr val="lt1"/>
                          </a:solidFill>
                          <a:effectLst/>
                          <a:latin typeface="+mj-lt"/>
                          <a:ea typeface="+mn-ea"/>
                          <a:cs typeface="+mn-cs"/>
                        </a:rPr>
                        <a:t>Yêu cầu cần đạt</a:t>
                      </a:r>
                      <a:endParaRPr lang="en-US" dirty="0">
                        <a:latin typeface="+mj-lt"/>
                      </a:endParaRPr>
                    </a:p>
                  </a:txBody>
                  <a:tcPr/>
                </a:tc>
                <a:extLst>
                  <a:ext uri="{0D108BD9-81ED-4DB2-BD59-A6C34878D82A}">
                    <a16:rowId xmlns:a16="http://schemas.microsoft.com/office/drawing/2014/main" val="337341875"/>
                  </a:ext>
                </a:extLst>
              </a:tr>
              <a:tr h="4967616">
                <a:tc>
                  <a:txBody>
                    <a:bodyPr/>
                    <a:lstStyle/>
                    <a:p>
                      <a:pPr algn="just">
                        <a:lnSpc>
                          <a:spcPct val="115000"/>
                        </a:lnSpc>
                        <a:spcAft>
                          <a:spcPts val="600"/>
                        </a:spcAft>
                      </a:pPr>
                      <a:r>
                        <a:rPr lang="vi-VN" sz="2400" b="1" dirty="0">
                          <a:solidFill>
                            <a:srgbClr val="000000"/>
                          </a:solidFill>
                          <a:effectLst/>
                          <a:latin typeface="+mj-lt"/>
                          <a:ea typeface="Arial" panose="020B0604020202020204" pitchFamily="34" charset="0"/>
                          <a:cs typeface="Times New Roman" panose="02020603050405020304" pitchFamily="18" charset="0"/>
                        </a:rPr>
                        <a:t>Nội dung 3:</a:t>
                      </a:r>
                      <a:r>
                        <a:rPr lang="vi-VN" sz="2400" dirty="0">
                          <a:solidFill>
                            <a:srgbClr val="000000"/>
                          </a:solidFill>
                          <a:effectLst/>
                          <a:latin typeface="+mj-lt"/>
                          <a:ea typeface="Arial" panose="020B0604020202020204" pitchFamily="34" charset="0"/>
                          <a:cs typeface="Times New Roman" panose="02020603050405020304" pitchFamily="18" charset="0"/>
                        </a:rPr>
                        <a:t> Hậu quả của tai nạn bom mìn</a:t>
                      </a:r>
                      <a:endParaRPr lang="en-US" sz="2400" dirty="0">
                        <a:effectLst/>
                        <a:latin typeface="+mj-lt"/>
                        <a:ea typeface="Arial" panose="020B0604020202020204" pitchFamily="34" charset="0"/>
                        <a:cs typeface="Times New Roman" panose="02020603050405020304" pitchFamily="18" charset="0"/>
                      </a:endParaRPr>
                    </a:p>
                  </a:txBody>
                  <a:tcPr marL="68580" marR="68580" marT="9525" marB="0"/>
                </a:tc>
                <a:tc>
                  <a:txBody>
                    <a:bodyPr/>
                    <a:lstStyle/>
                    <a:p>
                      <a:r>
                        <a:rPr lang="vi-VN" sz="2400" dirty="0">
                          <a:solidFill>
                            <a:srgbClr val="000000"/>
                          </a:solidFill>
                          <a:effectLst/>
                          <a:latin typeface="+mj-lt"/>
                          <a:ea typeface="Arial" panose="020B0604020202020204" pitchFamily="34" charset="0"/>
                          <a:cs typeface="Times New Roman" panose="02020603050405020304" pitchFamily="18" charset="0"/>
                        </a:rPr>
                        <a:t> </a:t>
                      </a:r>
                      <a:r>
                        <a:rPr lang="vi-VN" sz="2400" kern="1200" dirty="0">
                          <a:solidFill>
                            <a:srgbClr val="000000"/>
                          </a:solidFill>
                          <a:effectLst/>
                          <a:latin typeface="+mj-lt"/>
                          <a:ea typeface="+mn-ea"/>
                          <a:cs typeface="Times New Roman" panose="02020603050405020304" pitchFamily="18" charset="0"/>
                        </a:rPr>
                        <a:t>– Trình bày được sự nguy hiểm, hậu quả của tai nạn bom mìn/vũ khí, cháy, nổ và chất độc hại. </a:t>
                      </a:r>
                      <a:endParaRPr lang="en-US" sz="2400" kern="1200" dirty="0">
                        <a:solidFill>
                          <a:srgbClr val="000000"/>
                        </a:solidFill>
                        <a:effectLst/>
                        <a:latin typeface="+mj-lt"/>
                        <a:ea typeface="+mn-ea"/>
                        <a:cs typeface="Times New Roman" panose="02020603050405020304" pitchFamily="18" charset="0"/>
                      </a:endParaRPr>
                    </a:p>
                    <a:p>
                      <a:r>
                        <a:rPr lang="vi-VN" sz="2400" kern="1200" dirty="0">
                          <a:solidFill>
                            <a:srgbClr val="000000"/>
                          </a:solidFill>
                          <a:effectLst/>
                          <a:latin typeface="+mj-lt"/>
                          <a:ea typeface="+mn-ea"/>
                          <a:cs typeface="Times New Roman" panose="02020603050405020304" pitchFamily="18" charset="0"/>
                        </a:rPr>
                        <a:t>– Xác định được một trong những nguyên nhân gây ô nhiễm môi trường là do bom mìn còn sót lại sau chiến tranh.</a:t>
                      </a:r>
                      <a:endParaRPr lang="en-US" sz="2400" kern="1200" dirty="0">
                        <a:solidFill>
                          <a:srgbClr val="000000"/>
                        </a:solidFill>
                        <a:effectLst/>
                        <a:latin typeface="+mj-lt"/>
                        <a:ea typeface="+mn-ea"/>
                        <a:cs typeface="Times New Roman" panose="02020603050405020304" pitchFamily="18" charset="0"/>
                      </a:endParaRPr>
                    </a:p>
                    <a:p>
                      <a:r>
                        <a:rPr lang="vi-VN" sz="2400" kern="1200" dirty="0">
                          <a:solidFill>
                            <a:srgbClr val="000000"/>
                          </a:solidFill>
                          <a:effectLst/>
                          <a:latin typeface="+mj-lt"/>
                          <a:ea typeface="+mn-ea"/>
                          <a:cs typeface="Times New Roman" panose="02020603050405020304" pitchFamily="18" charset="0"/>
                        </a:rPr>
                        <a:t>– Trình bày được sự nguy hiểm, hậu quả của tai nạn bom mìn còn sót lại sau chiến tranh.</a:t>
                      </a:r>
                      <a:endParaRPr lang="en-US" sz="2400" kern="1200" dirty="0">
                        <a:solidFill>
                          <a:srgbClr val="000000"/>
                        </a:solidFill>
                        <a:effectLst/>
                        <a:latin typeface="+mj-lt"/>
                        <a:ea typeface="+mn-ea"/>
                        <a:cs typeface="Times New Roman" panose="02020603050405020304" pitchFamily="18" charset="0"/>
                      </a:endParaRPr>
                    </a:p>
                    <a:p>
                      <a:r>
                        <a:rPr lang="vi-VN" sz="2400" kern="1200" dirty="0">
                          <a:solidFill>
                            <a:srgbClr val="000000"/>
                          </a:solidFill>
                          <a:effectLst/>
                          <a:latin typeface="+mj-lt"/>
                          <a:ea typeface="+mn-ea"/>
                          <a:cs typeface="Times New Roman" panose="02020603050405020304" pitchFamily="18" charset="0"/>
                        </a:rPr>
                        <a:t>– Phân tích được những tổn thương về tâm lý; về kinh tế, thể chất do tai nạn bom mìn gây ra.  </a:t>
                      </a:r>
                      <a:endParaRPr lang="en-US" sz="2400" kern="1200" dirty="0">
                        <a:solidFill>
                          <a:srgbClr val="000000"/>
                        </a:solidFill>
                        <a:effectLst/>
                        <a:latin typeface="+mj-lt"/>
                        <a:ea typeface="+mn-ea"/>
                        <a:cs typeface="Times New Roman" panose="02020603050405020304" pitchFamily="18" charset="0"/>
                      </a:endParaRPr>
                    </a:p>
                    <a:p>
                      <a:r>
                        <a:rPr lang="vi-VN" sz="2400" kern="1200" dirty="0">
                          <a:solidFill>
                            <a:srgbClr val="000000"/>
                          </a:solidFill>
                          <a:effectLst/>
                          <a:latin typeface="+mj-lt"/>
                          <a:ea typeface="+mn-ea"/>
                          <a:cs typeface="Times New Roman" panose="02020603050405020304" pitchFamily="18" charset="0"/>
                        </a:rPr>
                        <a:t>– Phân tích, đánh giá được các hành vi vi phạm pháp luật như kinh doanh thuốc nổ và vũ khí và trách nhiệm pháp lí trong tình huống cụ thể nêu trên.</a:t>
                      </a:r>
                      <a:endParaRPr lang="en-US" sz="2400" kern="1200" dirty="0">
                        <a:solidFill>
                          <a:srgbClr val="000000"/>
                        </a:solidFill>
                        <a:effectLst/>
                        <a:latin typeface="+mj-lt"/>
                        <a:ea typeface="Arial" panose="020B060402020202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val="3388256765"/>
                  </a:ext>
                </a:extLst>
              </a:tr>
            </a:tbl>
          </a:graphicData>
        </a:graphic>
      </p:graphicFrame>
      <p:sp>
        <p:nvSpPr>
          <p:cNvPr id="4" name="Slide Number Placeholder 3">
            <a:extLst>
              <a:ext uri="{FF2B5EF4-FFF2-40B4-BE49-F238E27FC236}">
                <a16:creationId xmlns:a16="http://schemas.microsoft.com/office/drawing/2014/main" id="{E9EF9B17-C33A-5E82-37BE-B31A2F8E5BE7}"/>
              </a:ext>
            </a:extLst>
          </p:cNvPr>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16</a:t>
            </a:fld>
            <a:endParaRPr lang="en-US" dirty="0"/>
          </a:p>
        </p:txBody>
      </p:sp>
    </p:spTree>
    <p:extLst>
      <p:ext uri="{BB962C8B-B14F-4D97-AF65-F5344CB8AC3E}">
        <p14:creationId xmlns:p14="http://schemas.microsoft.com/office/powerpoint/2010/main" val="39416436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90D528E5-6332-C312-FD0C-0E594B298CFD}"/>
              </a:ext>
            </a:extLst>
          </p:cNvPr>
          <p:cNvGraphicFramePr>
            <a:graphicFrameLocks noGrp="1"/>
          </p:cNvGraphicFramePr>
          <p:nvPr>
            <p:ph idx="1"/>
            <p:extLst>
              <p:ext uri="{D42A27DB-BD31-4B8C-83A1-F6EECF244321}">
                <p14:modId xmlns:p14="http://schemas.microsoft.com/office/powerpoint/2010/main" val="2427454351"/>
              </p:ext>
            </p:extLst>
          </p:nvPr>
        </p:nvGraphicFramePr>
        <p:xfrm>
          <a:off x="704258" y="1114011"/>
          <a:ext cx="8649883" cy="5456594"/>
        </p:xfrm>
        <a:graphic>
          <a:graphicData uri="http://schemas.openxmlformats.org/drawingml/2006/table">
            <a:tbl>
              <a:tblPr firstRow="1" bandRow="1">
                <a:tableStyleId>{F5AB1C69-6EDB-4FF4-983F-18BD219EF322}</a:tableStyleId>
              </a:tblPr>
              <a:tblGrid>
                <a:gridCol w="2222901">
                  <a:extLst>
                    <a:ext uri="{9D8B030D-6E8A-4147-A177-3AD203B41FA5}">
                      <a16:colId xmlns:a16="http://schemas.microsoft.com/office/drawing/2014/main" val="1037249061"/>
                    </a:ext>
                  </a:extLst>
                </a:gridCol>
                <a:gridCol w="6426982">
                  <a:extLst>
                    <a:ext uri="{9D8B030D-6E8A-4147-A177-3AD203B41FA5}">
                      <a16:colId xmlns:a16="http://schemas.microsoft.com/office/drawing/2014/main" val="3272193358"/>
                    </a:ext>
                  </a:extLst>
                </a:gridCol>
              </a:tblGrid>
              <a:tr h="918057">
                <a:tc>
                  <a:txBody>
                    <a:bodyPr/>
                    <a:lstStyle/>
                    <a:p>
                      <a:r>
                        <a:rPr lang="vi-VN" sz="2000" b="1" kern="1200" dirty="0">
                          <a:solidFill>
                            <a:schemeClr val="lt1"/>
                          </a:solidFill>
                          <a:effectLst/>
                          <a:latin typeface="+mj-lt"/>
                          <a:ea typeface="+mn-ea"/>
                          <a:cs typeface="+mn-cs"/>
                        </a:rPr>
                        <a:t>Nội dung</a:t>
                      </a:r>
                      <a:endParaRPr lang="en-US" sz="2000" b="1" kern="1200" dirty="0">
                        <a:solidFill>
                          <a:schemeClr val="lt1"/>
                        </a:solidFill>
                        <a:effectLst/>
                        <a:latin typeface="+mj-lt"/>
                        <a:ea typeface="+mn-ea"/>
                        <a:cs typeface="+mn-cs"/>
                      </a:endParaRPr>
                    </a:p>
                    <a:p>
                      <a:r>
                        <a:rPr lang="vi-VN" sz="2000" b="1" kern="1200" dirty="0">
                          <a:solidFill>
                            <a:schemeClr val="lt1"/>
                          </a:solidFill>
                          <a:effectLst/>
                          <a:latin typeface="+mj-lt"/>
                          <a:ea typeface="+mn-ea"/>
                          <a:cs typeface="+mn-cs"/>
                        </a:rPr>
                        <a:t>GDPTTNBMVN</a:t>
                      </a:r>
                      <a:endParaRPr lang="en-US" dirty="0">
                        <a:latin typeface="+mj-lt"/>
                      </a:endParaRPr>
                    </a:p>
                    <a:p>
                      <a:endParaRPr lang="en-US" dirty="0">
                        <a:latin typeface="+mj-lt"/>
                      </a:endParaRPr>
                    </a:p>
                  </a:txBody>
                  <a:tcPr/>
                </a:tc>
                <a:tc>
                  <a:txBody>
                    <a:bodyPr/>
                    <a:lstStyle/>
                    <a:p>
                      <a:pPr algn="ctr"/>
                      <a:r>
                        <a:rPr lang="vi-VN" sz="2000" b="1" kern="1200" dirty="0">
                          <a:solidFill>
                            <a:schemeClr val="lt1"/>
                          </a:solidFill>
                          <a:effectLst/>
                          <a:latin typeface="+mj-lt"/>
                          <a:ea typeface="+mn-ea"/>
                          <a:cs typeface="+mn-cs"/>
                        </a:rPr>
                        <a:t>Yêu cầu cần đạt</a:t>
                      </a:r>
                      <a:endParaRPr lang="en-US" dirty="0">
                        <a:latin typeface="+mj-lt"/>
                      </a:endParaRPr>
                    </a:p>
                  </a:txBody>
                  <a:tcPr/>
                </a:tc>
                <a:extLst>
                  <a:ext uri="{0D108BD9-81ED-4DB2-BD59-A6C34878D82A}">
                    <a16:rowId xmlns:a16="http://schemas.microsoft.com/office/drawing/2014/main" val="337341875"/>
                  </a:ext>
                </a:extLst>
              </a:tr>
              <a:tr h="4538537">
                <a:tc>
                  <a:txBody>
                    <a:bodyPr/>
                    <a:lstStyle/>
                    <a:p>
                      <a:pPr algn="just">
                        <a:lnSpc>
                          <a:spcPct val="115000"/>
                        </a:lnSpc>
                        <a:spcAft>
                          <a:spcPts val="600"/>
                        </a:spcAft>
                      </a:pPr>
                      <a:r>
                        <a:rPr lang="vi-VN" sz="2400" b="1" dirty="0">
                          <a:solidFill>
                            <a:srgbClr val="000000"/>
                          </a:solidFill>
                          <a:effectLst/>
                          <a:latin typeface="+mj-lt"/>
                          <a:ea typeface="Arial" panose="020B0604020202020204" pitchFamily="34" charset="0"/>
                          <a:cs typeface="Times New Roman" panose="02020603050405020304" pitchFamily="18" charset="0"/>
                        </a:rPr>
                        <a:t>Nội dung 4:</a:t>
                      </a:r>
                      <a:r>
                        <a:rPr lang="vi-VN" sz="2400" dirty="0">
                          <a:solidFill>
                            <a:srgbClr val="000000"/>
                          </a:solidFill>
                          <a:effectLst/>
                          <a:latin typeface="+mj-lt"/>
                          <a:ea typeface="Arial" panose="020B0604020202020204" pitchFamily="34" charset="0"/>
                          <a:cs typeface="Times New Roman" panose="02020603050405020304" pitchFamily="18" charset="0"/>
                        </a:rPr>
                        <a:t> Đối xử với người khuyết tật</a:t>
                      </a:r>
                      <a:endParaRPr lang="en-US" sz="2400" dirty="0">
                        <a:effectLst/>
                        <a:latin typeface="+mj-lt"/>
                        <a:ea typeface="Arial" panose="020B0604020202020204" pitchFamily="34" charset="0"/>
                        <a:cs typeface="Times New Roman" panose="02020603050405020304" pitchFamily="18" charset="0"/>
                      </a:endParaRPr>
                    </a:p>
                  </a:txBody>
                  <a:tcPr marL="68580" marR="68580" marT="9525" marB="0"/>
                </a:tc>
                <a:tc>
                  <a:txBody>
                    <a:bodyPr/>
                    <a:lstStyle/>
                    <a:p>
                      <a:r>
                        <a:rPr lang="vi-VN" sz="2400" dirty="0">
                          <a:solidFill>
                            <a:srgbClr val="000000"/>
                          </a:solidFill>
                          <a:effectLst/>
                          <a:latin typeface="+mj-lt"/>
                          <a:ea typeface="Arial" panose="020B0604020202020204" pitchFamily="34" charset="0"/>
                          <a:cs typeface="Times New Roman" panose="02020603050405020304" pitchFamily="18" charset="0"/>
                        </a:rPr>
                        <a:t> </a:t>
                      </a:r>
                      <a:r>
                        <a:rPr lang="vi-VN" sz="2000" kern="1200" dirty="0">
                          <a:solidFill>
                            <a:schemeClr val="dk1"/>
                          </a:solidFill>
                          <a:effectLst/>
                          <a:latin typeface="+mj-lt"/>
                          <a:ea typeface="+mn-ea"/>
                          <a:cs typeface="+mn-cs"/>
                        </a:rPr>
                        <a:t>– </a:t>
                      </a:r>
                      <a:r>
                        <a:rPr lang="vi-VN" sz="2400" kern="1200" dirty="0">
                          <a:solidFill>
                            <a:srgbClr val="000000"/>
                          </a:solidFill>
                          <a:effectLst/>
                          <a:latin typeface="+mj-lt"/>
                          <a:ea typeface="+mn-ea"/>
                          <a:cs typeface="Times New Roman" panose="02020603050405020304" pitchFamily="18" charset="0"/>
                        </a:rPr>
                        <a:t>Tôn trọng sự khác biệt giữa mọi người bao gồm những người bị thương tật do tai nạn bom mìn, không đồng tình với những hành vi kì thị về đặc điểm cá nhân, giới tính, dân tộc, địa vị xã hội.</a:t>
                      </a:r>
                      <a:endParaRPr lang="en-US" sz="2400" kern="1200" dirty="0">
                        <a:solidFill>
                          <a:srgbClr val="000000"/>
                        </a:solidFill>
                        <a:effectLst/>
                        <a:latin typeface="+mj-lt"/>
                        <a:ea typeface="+mn-ea"/>
                        <a:cs typeface="Times New Roman" panose="02020603050405020304" pitchFamily="18" charset="0"/>
                      </a:endParaRPr>
                    </a:p>
                    <a:p>
                      <a:r>
                        <a:rPr lang="vi-VN" sz="2400" kern="1200" dirty="0">
                          <a:solidFill>
                            <a:srgbClr val="000000"/>
                          </a:solidFill>
                          <a:effectLst/>
                          <a:latin typeface="+mj-lt"/>
                          <a:ea typeface="+mn-ea"/>
                          <a:cs typeface="Times New Roman" panose="02020603050405020304" pitchFamily="18" charset="0"/>
                        </a:rPr>
                        <a:t> – Thiết lập được các mối quan hệ với cộng đồng, thể hiện được sự sẵn sàng giúp đỡ, chia sẻ với những hoàn cảnh khó khăn bao gồm những người bị thương tật do tai nạn bom mìn.</a:t>
                      </a:r>
                      <a:endParaRPr lang="en-US" sz="2400" kern="1200" dirty="0">
                        <a:solidFill>
                          <a:srgbClr val="000000"/>
                        </a:solidFill>
                        <a:effectLst/>
                        <a:latin typeface="+mj-lt"/>
                        <a:ea typeface="+mn-ea"/>
                        <a:cs typeface="Times New Roman" panose="02020603050405020304" pitchFamily="18" charset="0"/>
                      </a:endParaRPr>
                    </a:p>
                    <a:p>
                      <a:endParaRPr lang="en-US" sz="2400" kern="1200" dirty="0">
                        <a:solidFill>
                          <a:srgbClr val="000000"/>
                        </a:solidFill>
                        <a:effectLst/>
                        <a:latin typeface="+mj-lt"/>
                        <a:ea typeface="+mn-ea"/>
                        <a:cs typeface="Times New Roman" panose="02020603050405020304" pitchFamily="18" charset="0"/>
                      </a:endParaRPr>
                    </a:p>
                    <a:p>
                      <a:endParaRPr lang="en-US" sz="2400" kern="1200" dirty="0">
                        <a:solidFill>
                          <a:srgbClr val="000000"/>
                        </a:solidFill>
                        <a:effectLst/>
                        <a:latin typeface="+mj-lt"/>
                        <a:ea typeface="+mn-ea"/>
                        <a:cs typeface="Times New Roman" panose="02020603050405020304" pitchFamily="18" charset="0"/>
                      </a:endParaRPr>
                    </a:p>
                    <a:p>
                      <a:endParaRPr lang="en-US" sz="2400" kern="1200" dirty="0">
                        <a:solidFill>
                          <a:srgbClr val="000000"/>
                        </a:solidFill>
                        <a:effectLst/>
                        <a:latin typeface="+mj-lt"/>
                        <a:ea typeface="+mn-ea"/>
                        <a:cs typeface="Times New Roman" panose="02020603050405020304" pitchFamily="18" charset="0"/>
                      </a:endParaRPr>
                    </a:p>
                  </a:txBody>
                  <a:tcPr marL="68580" marR="68580" marT="9525" marB="0"/>
                </a:tc>
                <a:extLst>
                  <a:ext uri="{0D108BD9-81ED-4DB2-BD59-A6C34878D82A}">
                    <a16:rowId xmlns:a16="http://schemas.microsoft.com/office/drawing/2014/main" val="3388256765"/>
                  </a:ext>
                </a:extLst>
              </a:tr>
            </a:tbl>
          </a:graphicData>
        </a:graphic>
      </p:graphicFrame>
      <p:sp>
        <p:nvSpPr>
          <p:cNvPr id="4" name="Slide Number Placeholder 3">
            <a:extLst>
              <a:ext uri="{FF2B5EF4-FFF2-40B4-BE49-F238E27FC236}">
                <a16:creationId xmlns:a16="http://schemas.microsoft.com/office/drawing/2014/main" id="{E9EF9B17-C33A-5E82-37BE-B31A2F8E5BE7}"/>
              </a:ext>
            </a:extLst>
          </p:cNvPr>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17</a:t>
            </a:fld>
            <a:endParaRPr lang="en-US" dirty="0"/>
          </a:p>
        </p:txBody>
      </p:sp>
    </p:spTree>
    <p:extLst>
      <p:ext uri="{BB962C8B-B14F-4D97-AF65-F5344CB8AC3E}">
        <p14:creationId xmlns:p14="http://schemas.microsoft.com/office/powerpoint/2010/main" val="8170756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90D528E5-6332-C312-FD0C-0E594B298CFD}"/>
              </a:ext>
            </a:extLst>
          </p:cNvPr>
          <p:cNvGraphicFramePr>
            <a:graphicFrameLocks noGrp="1"/>
          </p:cNvGraphicFramePr>
          <p:nvPr>
            <p:ph idx="1"/>
            <p:extLst>
              <p:ext uri="{D42A27DB-BD31-4B8C-83A1-F6EECF244321}">
                <p14:modId xmlns:p14="http://schemas.microsoft.com/office/powerpoint/2010/main" val="2665104649"/>
              </p:ext>
            </p:extLst>
          </p:nvPr>
        </p:nvGraphicFramePr>
        <p:xfrm>
          <a:off x="396247" y="681540"/>
          <a:ext cx="9423613" cy="5963479"/>
        </p:xfrm>
        <a:graphic>
          <a:graphicData uri="http://schemas.openxmlformats.org/drawingml/2006/table">
            <a:tbl>
              <a:tblPr firstRow="1" bandRow="1">
                <a:tableStyleId>{F5AB1C69-6EDB-4FF4-983F-18BD219EF322}</a:tableStyleId>
              </a:tblPr>
              <a:tblGrid>
                <a:gridCol w="2239042">
                  <a:extLst>
                    <a:ext uri="{9D8B030D-6E8A-4147-A177-3AD203B41FA5}">
                      <a16:colId xmlns:a16="http://schemas.microsoft.com/office/drawing/2014/main" val="1037249061"/>
                    </a:ext>
                  </a:extLst>
                </a:gridCol>
                <a:gridCol w="7184571">
                  <a:extLst>
                    <a:ext uri="{9D8B030D-6E8A-4147-A177-3AD203B41FA5}">
                      <a16:colId xmlns:a16="http://schemas.microsoft.com/office/drawing/2014/main" val="3272193358"/>
                    </a:ext>
                  </a:extLst>
                </a:gridCol>
              </a:tblGrid>
              <a:tr h="995863">
                <a:tc>
                  <a:txBody>
                    <a:bodyPr/>
                    <a:lstStyle/>
                    <a:p>
                      <a:r>
                        <a:rPr lang="vi-VN" sz="2000" b="1" kern="1200" dirty="0">
                          <a:solidFill>
                            <a:schemeClr val="lt1"/>
                          </a:solidFill>
                          <a:effectLst/>
                          <a:latin typeface="+mj-lt"/>
                          <a:ea typeface="+mn-ea"/>
                          <a:cs typeface="+mn-cs"/>
                        </a:rPr>
                        <a:t>Nội dung</a:t>
                      </a:r>
                      <a:endParaRPr lang="en-US" sz="2000" b="1" kern="1200" dirty="0">
                        <a:solidFill>
                          <a:schemeClr val="lt1"/>
                        </a:solidFill>
                        <a:effectLst/>
                        <a:latin typeface="+mj-lt"/>
                        <a:ea typeface="+mn-ea"/>
                        <a:cs typeface="+mn-cs"/>
                      </a:endParaRPr>
                    </a:p>
                    <a:p>
                      <a:r>
                        <a:rPr lang="vi-VN" sz="2000" b="1" kern="1200" dirty="0">
                          <a:solidFill>
                            <a:schemeClr val="lt1"/>
                          </a:solidFill>
                          <a:effectLst/>
                          <a:latin typeface="+mj-lt"/>
                          <a:ea typeface="+mn-ea"/>
                          <a:cs typeface="+mn-cs"/>
                        </a:rPr>
                        <a:t>GDPTTNBMVN</a:t>
                      </a:r>
                      <a:endParaRPr lang="en-US" dirty="0">
                        <a:latin typeface="+mj-lt"/>
                      </a:endParaRPr>
                    </a:p>
                    <a:p>
                      <a:endParaRPr lang="en-US" dirty="0">
                        <a:latin typeface="+mj-lt"/>
                      </a:endParaRPr>
                    </a:p>
                  </a:txBody>
                  <a:tcPr/>
                </a:tc>
                <a:tc>
                  <a:txBody>
                    <a:bodyPr/>
                    <a:lstStyle/>
                    <a:p>
                      <a:pPr algn="ctr"/>
                      <a:r>
                        <a:rPr lang="vi-VN" sz="2000" b="1" kern="1200" dirty="0">
                          <a:solidFill>
                            <a:schemeClr val="lt1"/>
                          </a:solidFill>
                          <a:effectLst/>
                          <a:latin typeface="+mj-lt"/>
                          <a:ea typeface="+mn-ea"/>
                          <a:cs typeface="+mn-cs"/>
                        </a:rPr>
                        <a:t>Yêu cầu cần đạt</a:t>
                      </a:r>
                      <a:endParaRPr lang="en-US" dirty="0">
                        <a:latin typeface="+mj-lt"/>
                      </a:endParaRPr>
                    </a:p>
                  </a:txBody>
                  <a:tcPr/>
                </a:tc>
                <a:extLst>
                  <a:ext uri="{0D108BD9-81ED-4DB2-BD59-A6C34878D82A}">
                    <a16:rowId xmlns:a16="http://schemas.microsoft.com/office/drawing/2014/main" val="337341875"/>
                  </a:ext>
                </a:extLst>
              </a:tr>
              <a:tr h="4967616">
                <a:tc>
                  <a:txBody>
                    <a:bodyPr/>
                    <a:lstStyle/>
                    <a:p>
                      <a:pPr algn="just">
                        <a:lnSpc>
                          <a:spcPct val="115000"/>
                        </a:lnSpc>
                        <a:spcAft>
                          <a:spcPts val="600"/>
                        </a:spcAft>
                      </a:pPr>
                      <a:r>
                        <a:rPr lang="vi-VN" sz="2400" b="1" dirty="0">
                          <a:solidFill>
                            <a:srgbClr val="000000"/>
                          </a:solidFill>
                          <a:effectLst/>
                          <a:latin typeface="+mj-lt"/>
                          <a:ea typeface="Arial" panose="020B0604020202020204" pitchFamily="34" charset="0"/>
                          <a:cs typeface="Times New Roman" panose="02020603050405020304" pitchFamily="18" charset="0"/>
                        </a:rPr>
                        <a:t>Nội dung 4:</a:t>
                      </a:r>
                      <a:r>
                        <a:rPr lang="vi-VN" sz="2400" dirty="0">
                          <a:solidFill>
                            <a:srgbClr val="000000"/>
                          </a:solidFill>
                          <a:effectLst/>
                          <a:latin typeface="+mj-lt"/>
                          <a:ea typeface="Arial" panose="020B0604020202020204" pitchFamily="34" charset="0"/>
                          <a:cs typeface="Times New Roman" panose="02020603050405020304" pitchFamily="18" charset="0"/>
                        </a:rPr>
                        <a:t> Đối xử với người khuyết tật</a:t>
                      </a:r>
                      <a:endParaRPr lang="en-US" sz="2400" dirty="0">
                        <a:effectLst/>
                        <a:latin typeface="+mj-lt"/>
                        <a:ea typeface="Arial" panose="020B0604020202020204" pitchFamily="34" charset="0"/>
                        <a:cs typeface="Times New Roman" panose="02020603050405020304" pitchFamily="18" charset="0"/>
                      </a:endParaRPr>
                    </a:p>
                  </a:txBody>
                  <a:tcPr marL="68580" marR="68580" marT="9525" marB="0"/>
                </a:tc>
                <a:tc>
                  <a:txBody>
                    <a:bodyPr/>
                    <a:lstStyle/>
                    <a:p>
                      <a:pPr algn="just">
                        <a:lnSpc>
                          <a:spcPct val="115000"/>
                        </a:lnSpc>
                        <a:spcAft>
                          <a:spcPts val="600"/>
                        </a:spcAft>
                      </a:pPr>
                      <a:r>
                        <a:rPr lang="en-US" sz="2400" dirty="0">
                          <a:solidFill>
                            <a:srgbClr val="000000"/>
                          </a:solidFill>
                          <a:effectLst/>
                          <a:latin typeface="+mj-lt"/>
                          <a:ea typeface="Arial" panose="020B0604020202020204" pitchFamily="34" charset="0"/>
                          <a:cs typeface="Times New Roman" panose="02020603050405020304" pitchFamily="18" charset="0"/>
                        </a:rPr>
                        <a:t> </a:t>
                      </a:r>
                      <a:endParaRPr lang="en-US" sz="2400" dirty="0">
                        <a:effectLst/>
                        <a:latin typeface="+mj-lt"/>
                        <a:ea typeface="Arial" panose="020B0604020202020204" pitchFamily="34" charset="0"/>
                        <a:cs typeface="Times New Roman" panose="02020603050405020304" pitchFamily="18" charset="0"/>
                      </a:endParaRPr>
                    </a:p>
                    <a:p>
                      <a:r>
                        <a:rPr lang="vi-VN" sz="2400" kern="1200" dirty="0">
                          <a:solidFill>
                            <a:srgbClr val="000000"/>
                          </a:solidFill>
                          <a:effectLst/>
                          <a:latin typeface="+mj-lt"/>
                          <a:ea typeface="+mn-ea"/>
                          <a:cs typeface="Times New Roman" panose="02020603050405020304" pitchFamily="18" charset="0"/>
                        </a:rPr>
                        <a:t>– Tham gia các hoạt động thiện nguyện, nhân đạo và vận động/khích lệ, động viên bạn bè quan tâm, cảm thông và chia sẻ với người khác; phê phán thói ích kỉ, thờ ơ trước khó khăn, mất mát của người khác do nhiều nguyên nhân, trong đó có nguyên nhân do tai nạn bom mìn.</a:t>
                      </a:r>
                      <a:endParaRPr lang="en-US" sz="2400" kern="1200" dirty="0">
                        <a:solidFill>
                          <a:srgbClr val="000000"/>
                        </a:solidFill>
                        <a:effectLst/>
                        <a:latin typeface="+mj-lt"/>
                        <a:ea typeface="+mn-ea"/>
                        <a:cs typeface="Times New Roman" panose="02020603050405020304" pitchFamily="18" charset="0"/>
                      </a:endParaRPr>
                    </a:p>
                    <a:p>
                      <a:r>
                        <a:rPr lang="vi-VN" sz="2400" kern="1200" dirty="0">
                          <a:solidFill>
                            <a:srgbClr val="000000"/>
                          </a:solidFill>
                          <a:effectLst/>
                          <a:latin typeface="+mj-lt"/>
                          <a:ea typeface="+mn-ea"/>
                          <a:cs typeface="Times New Roman" panose="02020603050405020304" pitchFamily="18" charset="0"/>
                        </a:rPr>
                        <a:t>– Lập và thực hiện được kế hoạch hoạt động thiện nguyện tại địa phương, vận động người thân và bạn bè tham gia các hoạt động thiện nguyện ở nơi cư trú.</a:t>
                      </a:r>
                      <a:r>
                        <a:rPr lang="en-US" sz="2400" kern="1200" dirty="0">
                          <a:solidFill>
                            <a:srgbClr val="000000"/>
                          </a:solidFill>
                          <a:effectLst/>
                          <a:latin typeface="+mj-lt"/>
                          <a:ea typeface="Arial" panose="020B0604020202020204" pitchFamily="34" charset="0"/>
                          <a:cs typeface="Times New Roman" panose="02020603050405020304" pitchFamily="18" charset="0"/>
                        </a:rPr>
                        <a:t> </a:t>
                      </a:r>
                    </a:p>
                  </a:txBody>
                  <a:tcPr marL="68580" marR="68580" marT="9525" marB="0"/>
                </a:tc>
                <a:extLst>
                  <a:ext uri="{0D108BD9-81ED-4DB2-BD59-A6C34878D82A}">
                    <a16:rowId xmlns:a16="http://schemas.microsoft.com/office/drawing/2014/main" val="3388256765"/>
                  </a:ext>
                </a:extLst>
              </a:tr>
            </a:tbl>
          </a:graphicData>
        </a:graphic>
      </p:graphicFrame>
      <p:sp>
        <p:nvSpPr>
          <p:cNvPr id="4" name="Slide Number Placeholder 3">
            <a:extLst>
              <a:ext uri="{FF2B5EF4-FFF2-40B4-BE49-F238E27FC236}">
                <a16:creationId xmlns:a16="http://schemas.microsoft.com/office/drawing/2014/main" id="{E9EF9B17-C33A-5E82-37BE-B31A2F8E5BE7}"/>
              </a:ext>
            </a:extLst>
          </p:cNvPr>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18</a:t>
            </a:fld>
            <a:endParaRPr lang="en-US" dirty="0"/>
          </a:p>
        </p:txBody>
      </p:sp>
    </p:spTree>
    <p:extLst>
      <p:ext uri="{BB962C8B-B14F-4D97-AF65-F5344CB8AC3E}">
        <p14:creationId xmlns:p14="http://schemas.microsoft.com/office/powerpoint/2010/main" val="36209967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E77E60A-95E6-B699-1438-6E9448B839A0}"/>
              </a:ext>
            </a:extLst>
          </p:cNvPr>
          <p:cNvSpPr>
            <a:spLocks noGrp="1"/>
          </p:cNvSpPr>
          <p:nvPr>
            <p:ph idx="1"/>
          </p:nvPr>
        </p:nvSpPr>
        <p:spPr>
          <a:xfrm>
            <a:off x="812169" y="400661"/>
            <a:ext cx="8229600" cy="951061"/>
          </a:xfrm>
        </p:spPr>
        <p:txBody>
          <a:bodyPr>
            <a:normAutofit lnSpcReduction="10000"/>
          </a:bodyPr>
          <a:lstStyle/>
          <a:p>
            <a:pPr indent="0" algn="just">
              <a:lnSpc>
                <a:spcPct val="115000"/>
              </a:lnSpc>
              <a:spcAft>
                <a:spcPts val="600"/>
              </a:spcAft>
              <a:buNone/>
            </a:pPr>
            <a:r>
              <a:rPr lang="vi-VN" sz="2400" b="1" dirty="0">
                <a:effectLst/>
                <a:latin typeface="Times New Roman" panose="02020603050405020304" pitchFamily="18" charset="0"/>
                <a:ea typeface="Arial" panose="020B0604020202020204" pitchFamily="34" charset="0"/>
                <a:cs typeface="Times New Roman" panose="02020603050405020304" pitchFamily="18" charset="0"/>
              </a:rPr>
              <a:t>5.2. Nội dung môn học từng khối lớp được lồng ghép GDPTTNBMVN và yêu cầu cần đạt </a:t>
            </a:r>
            <a:endParaRPr lang="en-US" sz="2400" dirty="0">
              <a:effectLst/>
              <a:latin typeface="Arial" panose="020B0604020202020204" pitchFamily="34" charset="0"/>
              <a:ea typeface="Arial" panose="020B0604020202020204" pitchFamily="34" charset="0"/>
              <a:cs typeface="Times New Roman" panose="02020603050405020304" pitchFamily="18" charset="0"/>
            </a:endParaRPr>
          </a:p>
          <a:p>
            <a:pPr marL="0" indent="0">
              <a:buNone/>
            </a:pPr>
            <a:endParaRPr lang="en-US" dirty="0"/>
          </a:p>
        </p:txBody>
      </p:sp>
      <p:sp>
        <p:nvSpPr>
          <p:cNvPr id="4" name="Slide Number Placeholder 3">
            <a:extLst>
              <a:ext uri="{FF2B5EF4-FFF2-40B4-BE49-F238E27FC236}">
                <a16:creationId xmlns:a16="http://schemas.microsoft.com/office/drawing/2014/main" id="{E6AB1B9F-E494-7036-662E-ECD07768E320}"/>
              </a:ext>
            </a:extLst>
          </p:cNvPr>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19</a:t>
            </a:fld>
            <a:endParaRPr lang="en-US" dirty="0"/>
          </a:p>
        </p:txBody>
      </p:sp>
      <p:graphicFrame>
        <p:nvGraphicFramePr>
          <p:cNvPr id="5" name="Table 4">
            <a:extLst>
              <a:ext uri="{FF2B5EF4-FFF2-40B4-BE49-F238E27FC236}">
                <a16:creationId xmlns:a16="http://schemas.microsoft.com/office/drawing/2014/main" id="{9451DF7F-6DE8-3026-E992-57F1FA0F2861}"/>
              </a:ext>
            </a:extLst>
          </p:cNvPr>
          <p:cNvGraphicFramePr>
            <a:graphicFrameLocks noGrp="1"/>
          </p:cNvGraphicFramePr>
          <p:nvPr>
            <p:extLst>
              <p:ext uri="{D42A27DB-BD31-4B8C-83A1-F6EECF244321}">
                <p14:modId xmlns:p14="http://schemas.microsoft.com/office/powerpoint/2010/main" val="816140208"/>
              </p:ext>
            </p:extLst>
          </p:nvPr>
        </p:nvGraphicFramePr>
        <p:xfrm>
          <a:off x="607707" y="1893554"/>
          <a:ext cx="9104243" cy="4865187"/>
        </p:xfrm>
        <a:graphic>
          <a:graphicData uri="http://schemas.openxmlformats.org/drawingml/2006/table">
            <a:tbl>
              <a:tblPr firstRow="1" firstCol="1" bandRow="1">
                <a:tableStyleId>{F5AB1C69-6EDB-4FF4-983F-18BD219EF322}</a:tableStyleId>
              </a:tblPr>
              <a:tblGrid>
                <a:gridCol w="1443891">
                  <a:extLst>
                    <a:ext uri="{9D8B030D-6E8A-4147-A177-3AD203B41FA5}">
                      <a16:colId xmlns:a16="http://schemas.microsoft.com/office/drawing/2014/main" val="2962927810"/>
                    </a:ext>
                  </a:extLst>
                </a:gridCol>
                <a:gridCol w="1669662">
                  <a:extLst>
                    <a:ext uri="{9D8B030D-6E8A-4147-A177-3AD203B41FA5}">
                      <a16:colId xmlns:a16="http://schemas.microsoft.com/office/drawing/2014/main" val="3453893968"/>
                    </a:ext>
                  </a:extLst>
                </a:gridCol>
                <a:gridCol w="5990690">
                  <a:extLst>
                    <a:ext uri="{9D8B030D-6E8A-4147-A177-3AD203B41FA5}">
                      <a16:colId xmlns:a16="http://schemas.microsoft.com/office/drawing/2014/main" val="3373701973"/>
                    </a:ext>
                  </a:extLst>
                </a:gridCol>
              </a:tblGrid>
              <a:tr h="656543">
                <a:tc>
                  <a:txBody>
                    <a:bodyPr/>
                    <a:lstStyle/>
                    <a:p>
                      <a:pPr algn="just">
                        <a:lnSpc>
                          <a:spcPct val="115000"/>
                        </a:lnSpc>
                        <a:spcAft>
                          <a:spcPts val="600"/>
                        </a:spcAft>
                      </a:pPr>
                      <a:r>
                        <a:rPr lang="vi-VN" sz="2400" dirty="0">
                          <a:effectLst/>
                          <a:latin typeface="+mj-lt"/>
                        </a:rPr>
                        <a:t>Môn học</a:t>
                      </a:r>
                      <a:endParaRPr lang="en-US" sz="2400" dirty="0">
                        <a:effectLst/>
                        <a:latin typeface="+mj-lt"/>
                        <a:ea typeface="Arial" panose="020B0604020202020204" pitchFamily="34" charset="0"/>
                        <a:cs typeface="Times New Roman" panose="02020603050405020304" pitchFamily="18" charset="0"/>
                      </a:endParaRPr>
                    </a:p>
                  </a:txBody>
                  <a:tcPr marL="66726" marR="66726" marT="0" marB="0"/>
                </a:tc>
                <a:tc>
                  <a:txBody>
                    <a:bodyPr/>
                    <a:lstStyle/>
                    <a:p>
                      <a:pPr algn="just">
                        <a:lnSpc>
                          <a:spcPct val="115000"/>
                        </a:lnSpc>
                        <a:spcAft>
                          <a:spcPts val="600"/>
                        </a:spcAft>
                      </a:pPr>
                      <a:r>
                        <a:rPr lang="vi-VN" sz="2400" dirty="0">
                          <a:effectLst/>
                          <a:latin typeface="+mj-lt"/>
                        </a:rPr>
                        <a:t>Nội dung</a:t>
                      </a:r>
                      <a:endParaRPr lang="en-US" sz="2400" dirty="0">
                        <a:effectLst/>
                        <a:latin typeface="+mj-lt"/>
                        <a:ea typeface="Arial" panose="020B0604020202020204" pitchFamily="34" charset="0"/>
                        <a:cs typeface="Times New Roman" panose="02020603050405020304" pitchFamily="18" charset="0"/>
                      </a:endParaRPr>
                    </a:p>
                  </a:txBody>
                  <a:tcPr marL="66726" marR="66726" marT="0" marB="0"/>
                </a:tc>
                <a:tc>
                  <a:txBody>
                    <a:bodyPr/>
                    <a:lstStyle/>
                    <a:p>
                      <a:pPr algn="just">
                        <a:lnSpc>
                          <a:spcPct val="115000"/>
                        </a:lnSpc>
                        <a:spcAft>
                          <a:spcPts val="600"/>
                        </a:spcAft>
                      </a:pPr>
                      <a:r>
                        <a:rPr lang="vi-VN" sz="2400" dirty="0">
                          <a:effectLst/>
                          <a:latin typeface="+mj-lt"/>
                        </a:rPr>
                        <a:t>Yêu cầu cần đạt</a:t>
                      </a:r>
                      <a:endParaRPr lang="en-US" sz="2400" dirty="0">
                        <a:effectLst/>
                        <a:latin typeface="+mj-lt"/>
                        <a:ea typeface="Arial" panose="020B0604020202020204" pitchFamily="34" charset="0"/>
                        <a:cs typeface="Times New Roman" panose="02020603050405020304" pitchFamily="18" charset="0"/>
                      </a:endParaRPr>
                    </a:p>
                  </a:txBody>
                  <a:tcPr marL="66726" marR="66726" marT="0" marB="0"/>
                </a:tc>
                <a:extLst>
                  <a:ext uri="{0D108BD9-81ED-4DB2-BD59-A6C34878D82A}">
                    <a16:rowId xmlns:a16="http://schemas.microsoft.com/office/drawing/2014/main" val="3125117031"/>
                  </a:ext>
                </a:extLst>
              </a:tr>
              <a:tr h="511156">
                <a:tc gridSpan="3">
                  <a:txBody>
                    <a:bodyPr/>
                    <a:lstStyle/>
                    <a:p>
                      <a:pPr algn="just">
                        <a:lnSpc>
                          <a:spcPct val="115000"/>
                        </a:lnSpc>
                        <a:spcAft>
                          <a:spcPts val="600"/>
                        </a:spcAft>
                      </a:pPr>
                      <a:r>
                        <a:rPr lang="vi-VN" sz="2400" dirty="0">
                          <a:solidFill>
                            <a:schemeClr val="tx1"/>
                          </a:solidFill>
                          <a:effectLst/>
                          <a:latin typeface="+mj-lt"/>
                        </a:rPr>
                        <a:t>Khối </a:t>
                      </a:r>
                      <a:r>
                        <a:rPr lang="en-US" sz="2400" dirty="0">
                          <a:solidFill>
                            <a:schemeClr val="tx1"/>
                          </a:solidFill>
                          <a:effectLst/>
                          <a:latin typeface="+mj-lt"/>
                        </a:rPr>
                        <a:t>6</a:t>
                      </a:r>
                      <a:endParaRPr lang="en-US" sz="2400" dirty="0">
                        <a:solidFill>
                          <a:schemeClr val="tx1"/>
                        </a:solidFill>
                        <a:effectLst/>
                        <a:latin typeface="+mj-lt"/>
                        <a:ea typeface="Arial" panose="020B0604020202020204" pitchFamily="34" charset="0"/>
                        <a:cs typeface="Times New Roman" panose="02020603050405020304" pitchFamily="18" charset="0"/>
                      </a:endParaRPr>
                    </a:p>
                  </a:txBody>
                  <a:tcPr marL="66726" marR="66726" marT="0" marB="0">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23347580"/>
                  </a:ext>
                </a:extLst>
              </a:tr>
              <a:tr h="3697488">
                <a:tc>
                  <a:txBody>
                    <a:bodyPr/>
                    <a:lstStyle/>
                    <a:p>
                      <a:pPr algn="just">
                        <a:lnSpc>
                          <a:spcPct val="115000"/>
                        </a:lnSpc>
                        <a:spcAft>
                          <a:spcPts val="600"/>
                        </a:spcAft>
                      </a:pPr>
                      <a:r>
                        <a:rPr lang="en-US" sz="2400" dirty="0">
                          <a:solidFill>
                            <a:schemeClr val="tx1"/>
                          </a:solidFill>
                          <a:effectLst/>
                          <a:latin typeface="+mj-lt"/>
                        </a:rPr>
                        <a:t>GDCD</a:t>
                      </a:r>
                    </a:p>
                    <a:p>
                      <a:pPr algn="just">
                        <a:lnSpc>
                          <a:spcPct val="115000"/>
                        </a:lnSpc>
                        <a:spcAft>
                          <a:spcPts val="600"/>
                        </a:spcAft>
                      </a:pPr>
                      <a:r>
                        <a:rPr lang="vi-VN" sz="1300" dirty="0">
                          <a:solidFill>
                            <a:schemeClr val="tx1"/>
                          </a:solidFill>
                          <a:effectLst/>
                          <a:latin typeface="+mj-lt"/>
                        </a:rPr>
                        <a:t> </a:t>
                      </a:r>
                      <a:endParaRPr lang="en-US" sz="1100" dirty="0">
                        <a:solidFill>
                          <a:schemeClr val="tx1"/>
                        </a:solidFill>
                        <a:effectLst/>
                        <a:latin typeface="+mj-lt"/>
                        <a:ea typeface="Arial" panose="020B0604020202020204" pitchFamily="34" charset="0"/>
                        <a:cs typeface="Times New Roman" panose="02020603050405020304" pitchFamily="18" charset="0"/>
                      </a:endParaRPr>
                    </a:p>
                  </a:txBody>
                  <a:tcPr marL="66726" marR="66726" marT="0" marB="0">
                    <a:solidFill>
                      <a:srgbClr val="F0F7E1"/>
                    </a:solidFill>
                  </a:tcPr>
                </a:tc>
                <a:tc>
                  <a:txBody>
                    <a:bodyPr/>
                    <a:lstStyle/>
                    <a:p>
                      <a:pPr algn="just">
                        <a:lnSpc>
                          <a:spcPct val="115000"/>
                        </a:lnSpc>
                        <a:spcAft>
                          <a:spcPts val="600"/>
                        </a:spcAft>
                      </a:pPr>
                      <a:r>
                        <a:rPr lang="vi-VN" sz="2400" i="1" dirty="0">
                          <a:solidFill>
                            <a:srgbClr val="000000"/>
                          </a:solidFill>
                          <a:effectLst/>
                          <a:latin typeface="+mj-lt"/>
                          <a:ea typeface="Arial" panose="020B0604020202020204" pitchFamily="34" charset="0"/>
                          <a:cs typeface="Times New Roman" panose="02020603050405020304" pitchFamily="18" charset="0"/>
                        </a:rPr>
                        <a:t>Giáo dục kĩ năng sống: Kĩ năng tự bảo vệ</a:t>
                      </a:r>
                      <a:r>
                        <a:rPr lang="vi-VN" sz="2400" dirty="0">
                          <a:solidFill>
                            <a:srgbClr val="000000"/>
                          </a:solidFill>
                          <a:effectLst/>
                          <a:latin typeface="+mj-lt"/>
                          <a:ea typeface="Arial" panose="020B0604020202020204" pitchFamily="34" charset="0"/>
                          <a:cs typeface="Times New Roman" panose="02020603050405020304" pitchFamily="18" charset="0"/>
                        </a:rPr>
                        <a:t> </a:t>
                      </a:r>
                      <a:endParaRPr lang="en-US" sz="2400" dirty="0">
                        <a:solidFill>
                          <a:srgbClr val="000000"/>
                        </a:solidFill>
                        <a:effectLst/>
                        <a:latin typeface="+mj-lt"/>
                        <a:ea typeface="Arial" panose="020B0604020202020204" pitchFamily="34" charset="0"/>
                        <a:cs typeface="Times New Roman" panose="02020603050405020304" pitchFamily="18" charset="0"/>
                      </a:endParaRPr>
                    </a:p>
                    <a:p>
                      <a:pPr algn="just">
                        <a:lnSpc>
                          <a:spcPct val="115000"/>
                        </a:lnSpc>
                        <a:spcAft>
                          <a:spcPts val="600"/>
                        </a:spcAft>
                      </a:pPr>
                      <a:r>
                        <a:rPr lang="vi-VN" sz="2400" dirty="0">
                          <a:solidFill>
                            <a:srgbClr val="000000"/>
                          </a:solidFill>
                          <a:effectLst/>
                          <a:latin typeface="+mj-lt"/>
                          <a:ea typeface="Arial" panose="020B0604020202020204" pitchFamily="34" charset="0"/>
                          <a:cs typeface="Times New Roman" panose="02020603050405020304" pitchFamily="18" charset="0"/>
                        </a:rPr>
                        <a:t>Ứng phó với tình huống nguy hiểm</a:t>
                      </a:r>
                      <a:endParaRPr lang="en-US" sz="2400" dirty="0">
                        <a:effectLst/>
                        <a:latin typeface="+mj-lt"/>
                        <a:ea typeface="Arial" panose="020B0604020202020204" pitchFamily="34" charset="0"/>
                        <a:cs typeface="Times New Roman" panose="02020603050405020304" pitchFamily="18" charset="0"/>
                      </a:endParaRPr>
                    </a:p>
                  </a:txBody>
                  <a:tcPr marL="68580" marR="68580" marT="0" marB="0"/>
                </a:tc>
                <a:tc>
                  <a:txBody>
                    <a:bodyPr/>
                    <a:lstStyle/>
                    <a:p>
                      <a:pPr marL="0" algn="l" defTabSz="509412" rtl="0" eaLnBrk="1" latinLnBrk="0" hangingPunct="1"/>
                      <a:r>
                        <a:rPr lang="en-US" sz="2400" i="1" dirty="0">
                          <a:solidFill>
                            <a:srgbClr val="000000"/>
                          </a:solidFill>
                          <a:effectLst/>
                          <a:latin typeface="+mj-lt"/>
                          <a:ea typeface="Arial" panose="020B0604020202020204" pitchFamily="34" charset="0"/>
                          <a:cs typeface="Times New Roman" panose="02020603050405020304" pitchFamily="18" charset="0"/>
                        </a:rPr>
                        <a:t> </a:t>
                      </a:r>
                      <a:r>
                        <a:rPr lang="vi-VN" sz="2400" kern="1200" dirty="0">
                          <a:solidFill>
                            <a:srgbClr val="000000"/>
                          </a:solidFill>
                          <a:effectLst/>
                          <a:latin typeface="+mj-lt"/>
                          <a:ea typeface="+mn-ea"/>
                          <a:cs typeface="Times New Roman" panose="02020603050405020304" pitchFamily="18" charset="0"/>
                        </a:rPr>
                        <a:t>– Trình bày được đặc điểm của một số bom mìn, vật nổ và các tình huống nguy hiểm, hậu quả của tai nạn bom mìn, vật nổ đối với trẻ em.</a:t>
                      </a:r>
                      <a:endParaRPr lang="en-US" sz="2400" kern="1200" dirty="0">
                        <a:solidFill>
                          <a:srgbClr val="000000"/>
                        </a:solidFill>
                        <a:effectLst/>
                        <a:latin typeface="+mj-lt"/>
                        <a:ea typeface="+mn-ea"/>
                        <a:cs typeface="Times New Roman" panose="02020603050405020304" pitchFamily="18" charset="0"/>
                      </a:endParaRPr>
                    </a:p>
                    <a:p>
                      <a:pPr marL="0" algn="l" defTabSz="509412" rtl="0" eaLnBrk="1" latinLnBrk="0" hangingPunct="1"/>
                      <a:r>
                        <a:rPr lang="vi-VN" sz="2400" kern="1200" dirty="0">
                          <a:solidFill>
                            <a:srgbClr val="000000"/>
                          </a:solidFill>
                          <a:effectLst/>
                          <a:latin typeface="+mn-lt"/>
                          <a:ea typeface="+mn-ea"/>
                          <a:cs typeface="Times New Roman" panose="02020603050405020304" pitchFamily="18" charset="0"/>
                        </a:rPr>
                        <a:t>– </a:t>
                      </a:r>
                      <a:r>
                        <a:rPr lang="en-US" sz="2400" kern="1200" dirty="0" err="1">
                          <a:solidFill>
                            <a:srgbClr val="000000"/>
                          </a:solidFill>
                          <a:effectLst/>
                          <a:latin typeface="+mj-lt"/>
                          <a:ea typeface="+mn-ea"/>
                          <a:cs typeface="Times New Roman" panose="02020603050405020304" pitchFamily="18" charset="0"/>
                        </a:rPr>
                        <a:t>Tránh</a:t>
                      </a:r>
                      <a:r>
                        <a:rPr lang="en-US" sz="2400" kern="1200" dirty="0">
                          <a:solidFill>
                            <a:srgbClr val="000000"/>
                          </a:solidFill>
                          <a:effectLst/>
                          <a:latin typeface="+mj-lt"/>
                          <a:ea typeface="+mn-ea"/>
                          <a:cs typeface="Times New Roman" panose="02020603050405020304" pitchFamily="18" charset="0"/>
                        </a:rPr>
                        <a:t> </a:t>
                      </a:r>
                      <a:r>
                        <a:rPr lang="en-US" sz="2400" kern="1200" dirty="0" err="1">
                          <a:solidFill>
                            <a:srgbClr val="000000"/>
                          </a:solidFill>
                          <a:effectLst/>
                          <a:latin typeface="+mj-lt"/>
                          <a:ea typeface="+mn-ea"/>
                          <a:cs typeface="Times New Roman" panose="02020603050405020304" pitchFamily="18" charset="0"/>
                        </a:rPr>
                        <a:t>xa</a:t>
                      </a:r>
                      <a:r>
                        <a:rPr lang="en-US" sz="2400" kern="1200" dirty="0">
                          <a:solidFill>
                            <a:srgbClr val="000000"/>
                          </a:solidFill>
                          <a:effectLst/>
                          <a:latin typeface="+mj-lt"/>
                          <a:ea typeface="+mn-ea"/>
                          <a:cs typeface="Times New Roman" panose="02020603050405020304" pitchFamily="18" charset="0"/>
                        </a:rPr>
                        <a:t> </a:t>
                      </a:r>
                      <a:r>
                        <a:rPr lang="en-US" sz="2400" kern="1200" dirty="0" err="1">
                          <a:solidFill>
                            <a:srgbClr val="000000"/>
                          </a:solidFill>
                          <a:effectLst/>
                          <a:latin typeface="+mj-lt"/>
                          <a:ea typeface="+mn-ea"/>
                          <a:cs typeface="Times New Roman" panose="02020603050405020304" pitchFamily="18" charset="0"/>
                        </a:rPr>
                        <a:t>bom</a:t>
                      </a:r>
                      <a:r>
                        <a:rPr lang="en-US" sz="2400" kern="1200" dirty="0">
                          <a:solidFill>
                            <a:srgbClr val="000000"/>
                          </a:solidFill>
                          <a:effectLst/>
                          <a:latin typeface="+mj-lt"/>
                          <a:ea typeface="+mn-ea"/>
                          <a:cs typeface="Times New Roman" panose="02020603050405020304" pitchFamily="18" charset="0"/>
                        </a:rPr>
                        <a:t> </a:t>
                      </a:r>
                      <a:r>
                        <a:rPr lang="en-US" sz="2400" kern="1200" dirty="0" err="1">
                          <a:solidFill>
                            <a:srgbClr val="000000"/>
                          </a:solidFill>
                          <a:effectLst/>
                          <a:latin typeface="+mj-lt"/>
                          <a:ea typeface="+mn-ea"/>
                          <a:cs typeface="Times New Roman" panose="02020603050405020304" pitchFamily="18" charset="0"/>
                        </a:rPr>
                        <a:t>mìn</a:t>
                      </a:r>
                      <a:r>
                        <a:rPr lang="en-US" sz="2400" kern="1200" dirty="0">
                          <a:solidFill>
                            <a:srgbClr val="000000"/>
                          </a:solidFill>
                          <a:effectLst/>
                          <a:latin typeface="+mj-lt"/>
                          <a:ea typeface="+mn-ea"/>
                          <a:cs typeface="Times New Roman" panose="02020603050405020304" pitchFamily="18" charset="0"/>
                        </a:rPr>
                        <a:t> </a:t>
                      </a:r>
                      <a:r>
                        <a:rPr lang="en-US" sz="2400" kern="1200" dirty="0" err="1">
                          <a:solidFill>
                            <a:srgbClr val="000000"/>
                          </a:solidFill>
                          <a:effectLst/>
                          <a:latin typeface="+mj-lt"/>
                          <a:ea typeface="+mn-ea"/>
                          <a:cs typeface="Times New Roman" panose="02020603050405020304" pitchFamily="18" charset="0"/>
                        </a:rPr>
                        <a:t>và</a:t>
                      </a:r>
                      <a:r>
                        <a:rPr lang="en-US" sz="2400" kern="1200" dirty="0">
                          <a:solidFill>
                            <a:srgbClr val="000000"/>
                          </a:solidFill>
                          <a:effectLst/>
                          <a:latin typeface="+mj-lt"/>
                          <a:ea typeface="+mn-ea"/>
                          <a:cs typeface="Times New Roman" panose="02020603050405020304" pitchFamily="18" charset="0"/>
                        </a:rPr>
                        <a:t> </a:t>
                      </a:r>
                      <a:r>
                        <a:rPr lang="en-US" sz="2400" kern="1200" dirty="0" err="1">
                          <a:solidFill>
                            <a:srgbClr val="000000"/>
                          </a:solidFill>
                          <a:effectLst/>
                          <a:latin typeface="+mj-lt"/>
                          <a:ea typeface="+mn-ea"/>
                          <a:cs typeface="Times New Roman" panose="02020603050405020304" pitchFamily="18" charset="0"/>
                        </a:rPr>
                        <a:t>vật</a:t>
                      </a:r>
                      <a:r>
                        <a:rPr lang="en-US" sz="2400" kern="1200" dirty="0">
                          <a:solidFill>
                            <a:srgbClr val="000000"/>
                          </a:solidFill>
                          <a:effectLst/>
                          <a:latin typeface="+mj-lt"/>
                          <a:ea typeface="+mn-ea"/>
                          <a:cs typeface="Times New Roman" panose="02020603050405020304" pitchFamily="18" charset="0"/>
                        </a:rPr>
                        <a:t> </a:t>
                      </a:r>
                      <a:r>
                        <a:rPr lang="en-US" sz="2400" kern="1200" dirty="0" err="1">
                          <a:solidFill>
                            <a:srgbClr val="000000"/>
                          </a:solidFill>
                          <a:effectLst/>
                          <a:latin typeface="+mj-lt"/>
                          <a:ea typeface="+mn-ea"/>
                          <a:cs typeface="Times New Roman" panose="02020603050405020304" pitchFamily="18" charset="0"/>
                        </a:rPr>
                        <a:t>nổ</a:t>
                      </a:r>
                      <a:r>
                        <a:rPr lang="en-US" sz="2400" kern="1200" dirty="0">
                          <a:solidFill>
                            <a:srgbClr val="000000"/>
                          </a:solidFill>
                          <a:effectLst/>
                          <a:latin typeface="+mj-lt"/>
                          <a:ea typeface="+mn-ea"/>
                          <a:cs typeface="Times New Roman" panose="02020603050405020304" pitchFamily="18" charset="0"/>
                        </a:rPr>
                        <a:t>.</a:t>
                      </a:r>
                    </a:p>
                    <a:p>
                      <a:pPr marL="0" algn="l" defTabSz="509412" rtl="0" eaLnBrk="1" latinLnBrk="0" hangingPunct="1"/>
                      <a:r>
                        <a:rPr lang="vi-VN" sz="2400" kern="1200" dirty="0">
                          <a:solidFill>
                            <a:srgbClr val="000000"/>
                          </a:solidFill>
                          <a:effectLst/>
                          <a:latin typeface="+mj-lt"/>
                          <a:ea typeface="+mn-ea"/>
                          <a:cs typeface="Times New Roman" panose="02020603050405020304" pitchFamily="18" charset="0"/>
                        </a:rPr>
                        <a:t>– Nêu được cách xử lí/ ứng phó với một số tình huống nguy hiểm liên quan đến bom mìn, vật nổ. </a:t>
                      </a:r>
                      <a:endParaRPr lang="en-US" sz="2400" kern="1200" dirty="0">
                        <a:solidFill>
                          <a:srgbClr val="000000"/>
                        </a:solidFill>
                        <a:effectLst/>
                        <a:latin typeface="+mj-lt"/>
                        <a:ea typeface="+mn-ea"/>
                        <a:cs typeface="Times New Roman" panose="02020603050405020304" pitchFamily="18" charset="0"/>
                      </a:endParaRPr>
                    </a:p>
                    <a:p>
                      <a:pPr marL="0" algn="l" defTabSz="509412" rtl="0" eaLnBrk="1" latinLnBrk="0" hangingPunct="1"/>
                      <a:r>
                        <a:rPr lang="vi-VN" sz="2400" kern="1200" dirty="0">
                          <a:solidFill>
                            <a:srgbClr val="000000"/>
                          </a:solidFill>
                          <a:effectLst/>
                          <a:latin typeface="+mj-lt"/>
                          <a:ea typeface="+mn-ea"/>
                          <a:cs typeface="Times New Roman" panose="02020603050405020304" pitchFamily="18" charset="0"/>
                        </a:rPr>
                        <a:t>– Thực hành được cách xử lí/ ứng phó khi gặp tình huống liên quan đến bom mìn</a:t>
                      </a:r>
                      <a:endParaRPr lang="en-US" sz="2400" kern="1200" dirty="0">
                        <a:solidFill>
                          <a:srgbClr val="000000"/>
                        </a:solidFill>
                        <a:effectLst/>
                        <a:latin typeface="+mj-lt"/>
                        <a:ea typeface="+mn-ea"/>
                        <a:cs typeface="Times New Roman" panose="02020603050405020304" pitchFamily="18" charset="0"/>
                      </a:endParaRPr>
                    </a:p>
                  </a:txBody>
                  <a:tcPr marL="68580" marR="68580" marT="0" marB="0"/>
                </a:tc>
                <a:extLst>
                  <a:ext uri="{0D108BD9-81ED-4DB2-BD59-A6C34878D82A}">
                    <a16:rowId xmlns:a16="http://schemas.microsoft.com/office/drawing/2014/main" val="2441715636"/>
                  </a:ext>
                </a:extLst>
              </a:tr>
            </a:tbl>
          </a:graphicData>
        </a:graphic>
      </p:graphicFrame>
    </p:spTree>
    <p:extLst>
      <p:ext uri="{BB962C8B-B14F-4D97-AF65-F5344CB8AC3E}">
        <p14:creationId xmlns:p14="http://schemas.microsoft.com/office/powerpoint/2010/main" val="4258620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46872"/>
            <a:ext cx="7315200" cy="1124712"/>
          </a:xfrm>
        </p:spPr>
        <p:txBody>
          <a:bodyPr/>
          <a:lstStyle/>
          <a:p>
            <a:r>
              <a:rPr lang="en-US" altLang="en-US" sz="4800" dirty="0" err="1"/>
              <a:t>Tổ</a:t>
            </a:r>
            <a:r>
              <a:rPr lang="en-US" altLang="en-US" sz="4800" dirty="0"/>
              <a:t> </a:t>
            </a:r>
            <a:r>
              <a:rPr lang="en-US" altLang="en-US" sz="4800" dirty="0" err="1"/>
              <a:t>chức</a:t>
            </a:r>
            <a:r>
              <a:rPr lang="en-US" altLang="en-US" sz="4800" dirty="0"/>
              <a:t>  </a:t>
            </a:r>
            <a:endParaRPr lang="en-US" sz="4800" dirty="0"/>
          </a:p>
        </p:txBody>
      </p:sp>
      <p:sp>
        <p:nvSpPr>
          <p:cNvPr id="3" name="Content Placeholder 2"/>
          <p:cNvSpPr>
            <a:spLocks noGrp="1"/>
          </p:cNvSpPr>
          <p:nvPr>
            <p:ph idx="1"/>
          </p:nvPr>
        </p:nvSpPr>
        <p:spPr>
          <a:xfrm>
            <a:off x="595369" y="2258003"/>
            <a:ext cx="9143999" cy="3631786"/>
          </a:xfrm>
        </p:spPr>
        <p:txBody>
          <a:bodyPr>
            <a:normAutofit fontScale="47500" lnSpcReduction="20000"/>
          </a:bodyPr>
          <a:lstStyle/>
          <a:p>
            <a:pPr algn="just">
              <a:lnSpc>
                <a:spcPct val="170000"/>
              </a:lnSpc>
              <a:defRPr/>
            </a:pPr>
            <a:r>
              <a:rPr lang="en-US" sz="7000" dirty="0">
                <a:latin typeface="+mj-lt"/>
              </a:rPr>
              <a:t> </a:t>
            </a:r>
            <a:r>
              <a:rPr lang="en-US" sz="7000" dirty="0" err="1">
                <a:latin typeface="+mj-lt"/>
              </a:rPr>
              <a:t>Làm</a:t>
            </a:r>
            <a:r>
              <a:rPr lang="en-US" sz="7000" dirty="0">
                <a:latin typeface="+mj-lt"/>
              </a:rPr>
              <a:t> </a:t>
            </a:r>
            <a:r>
              <a:rPr lang="en-US" sz="7000" dirty="0" err="1">
                <a:latin typeface="+mj-lt"/>
              </a:rPr>
              <a:t>quen</a:t>
            </a:r>
            <a:endParaRPr lang="en-US" sz="7000" dirty="0">
              <a:latin typeface="+mj-lt"/>
            </a:endParaRPr>
          </a:p>
          <a:p>
            <a:pPr algn="just">
              <a:lnSpc>
                <a:spcPct val="170000"/>
              </a:lnSpc>
              <a:defRPr/>
            </a:pPr>
            <a:r>
              <a:rPr lang="en-US" altLang="en-US" sz="7000" dirty="0">
                <a:latin typeface="+mj-lt"/>
              </a:rPr>
              <a:t> </a:t>
            </a:r>
            <a:r>
              <a:rPr lang="en-US" altLang="en-US" sz="7000" dirty="0" err="1">
                <a:latin typeface="+mj-lt"/>
              </a:rPr>
              <a:t>Phát</a:t>
            </a:r>
            <a:r>
              <a:rPr lang="en-US" altLang="en-US" sz="7000" dirty="0">
                <a:latin typeface="+mj-lt"/>
              </a:rPr>
              <a:t> </a:t>
            </a:r>
            <a:r>
              <a:rPr lang="en-US" altLang="en-US" sz="7000" dirty="0" err="1">
                <a:latin typeface="+mj-lt"/>
              </a:rPr>
              <a:t>biểu</a:t>
            </a:r>
            <a:r>
              <a:rPr lang="en-US" altLang="en-US" sz="7000" dirty="0">
                <a:latin typeface="+mj-lt"/>
              </a:rPr>
              <a:t> </a:t>
            </a:r>
            <a:r>
              <a:rPr lang="en-US" altLang="en-US" sz="7000" dirty="0" err="1">
                <a:latin typeface="+mj-lt"/>
              </a:rPr>
              <a:t>mong</a:t>
            </a:r>
            <a:r>
              <a:rPr lang="en-US" altLang="en-US" sz="7000" dirty="0">
                <a:latin typeface="+mj-lt"/>
              </a:rPr>
              <a:t> </a:t>
            </a:r>
            <a:r>
              <a:rPr lang="en-US" altLang="en-US" sz="7000" dirty="0" err="1">
                <a:latin typeface="+mj-lt"/>
              </a:rPr>
              <a:t>đợi</a:t>
            </a:r>
            <a:endParaRPr lang="en-US" altLang="en-US" sz="7000" dirty="0">
              <a:latin typeface="+mj-lt"/>
            </a:endParaRPr>
          </a:p>
          <a:p>
            <a:pPr algn="just">
              <a:lnSpc>
                <a:spcPct val="170000"/>
              </a:lnSpc>
              <a:defRPr/>
            </a:pPr>
            <a:r>
              <a:rPr lang="en-US" altLang="en-US" sz="7000" dirty="0">
                <a:latin typeface="+mj-lt"/>
              </a:rPr>
              <a:t> </a:t>
            </a:r>
            <a:r>
              <a:rPr lang="en-US" altLang="en-US" sz="7000" dirty="0" err="1">
                <a:latin typeface="+mj-lt"/>
              </a:rPr>
              <a:t>Nội</a:t>
            </a:r>
            <a:r>
              <a:rPr lang="en-US" altLang="en-US" sz="7000" dirty="0">
                <a:latin typeface="+mj-lt"/>
              </a:rPr>
              <a:t> </a:t>
            </a:r>
            <a:r>
              <a:rPr lang="en-US" altLang="en-US" sz="7000" dirty="0" err="1">
                <a:latin typeface="+mj-lt"/>
              </a:rPr>
              <a:t>quy</a:t>
            </a:r>
            <a:endParaRPr lang="en-US" altLang="en-US" sz="7000" dirty="0">
              <a:latin typeface="+mj-lt"/>
            </a:endParaRPr>
          </a:p>
          <a:p>
            <a:pPr algn="just">
              <a:lnSpc>
                <a:spcPct val="170000"/>
              </a:lnSpc>
              <a:defRPr/>
            </a:pPr>
            <a:r>
              <a:rPr lang="en-US" altLang="en-US" sz="7000" dirty="0">
                <a:latin typeface="+mj-lt"/>
              </a:rPr>
              <a:t> </a:t>
            </a:r>
            <a:r>
              <a:rPr lang="en-US" altLang="en-US" sz="7000" dirty="0" err="1">
                <a:latin typeface="+mj-lt"/>
              </a:rPr>
              <a:t>Bài</a:t>
            </a:r>
            <a:r>
              <a:rPr lang="en-US" altLang="en-US" sz="7000" dirty="0">
                <a:latin typeface="+mj-lt"/>
              </a:rPr>
              <a:t> </a:t>
            </a:r>
            <a:r>
              <a:rPr lang="en-US" altLang="en-US" sz="7000" dirty="0" err="1">
                <a:latin typeface="+mj-lt"/>
              </a:rPr>
              <a:t>kiểm</a:t>
            </a:r>
            <a:r>
              <a:rPr lang="en-US" altLang="en-US" sz="7000" dirty="0">
                <a:latin typeface="+mj-lt"/>
              </a:rPr>
              <a:t> </a:t>
            </a:r>
            <a:r>
              <a:rPr lang="en-US" altLang="en-US" sz="7000" dirty="0" err="1">
                <a:latin typeface="+mj-lt"/>
              </a:rPr>
              <a:t>tra</a:t>
            </a:r>
            <a:r>
              <a:rPr lang="en-US" altLang="en-US" sz="7000" dirty="0">
                <a:latin typeface="+mj-lt"/>
              </a:rPr>
              <a:t> </a:t>
            </a:r>
            <a:r>
              <a:rPr lang="en-US" altLang="en-US" sz="7000" dirty="0" err="1">
                <a:latin typeface="+mj-lt"/>
              </a:rPr>
              <a:t>đầu</a:t>
            </a:r>
            <a:r>
              <a:rPr lang="en-US" altLang="en-US" sz="7000" dirty="0">
                <a:latin typeface="+mj-lt"/>
              </a:rPr>
              <a:t> </a:t>
            </a:r>
            <a:r>
              <a:rPr lang="en-US" altLang="en-US" sz="7000" dirty="0" err="1">
                <a:latin typeface="+mj-lt"/>
              </a:rPr>
              <a:t>vào</a:t>
            </a:r>
            <a:endParaRPr lang="en-US" altLang="en-US" sz="7000" dirty="0">
              <a:latin typeface="+mj-lt"/>
            </a:endParaRPr>
          </a:p>
        </p:txBody>
      </p:sp>
      <p:sp>
        <p:nvSpPr>
          <p:cNvPr id="4" name="Slide Number Placeholder 3"/>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2</a:t>
            </a:fld>
            <a:endParaRPr lang="en-US" dirty="0"/>
          </a:p>
        </p:txBody>
      </p:sp>
    </p:spTree>
    <p:extLst>
      <p:ext uri="{BB962C8B-B14F-4D97-AF65-F5344CB8AC3E}">
        <p14:creationId xmlns:p14="http://schemas.microsoft.com/office/powerpoint/2010/main" val="22338344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4A4502B-79C4-F6D8-0B54-E1C7B1AEE628}"/>
              </a:ext>
            </a:extLst>
          </p:cNvPr>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20</a:t>
            </a:fld>
            <a:endParaRPr lang="en-US" dirty="0"/>
          </a:p>
        </p:txBody>
      </p:sp>
      <p:graphicFrame>
        <p:nvGraphicFramePr>
          <p:cNvPr id="5" name="Table 4">
            <a:extLst>
              <a:ext uri="{FF2B5EF4-FFF2-40B4-BE49-F238E27FC236}">
                <a16:creationId xmlns:a16="http://schemas.microsoft.com/office/drawing/2014/main" id="{259D54A6-241B-7F82-BFCC-8A1E5AA4A8C0}"/>
              </a:ext>
            </a:extLst>
          </p:cNvPr>
          <p:cNvGraphicFramePr>
            <a:graphicFrameLocks noGrp="1"/>
          </p:cNvGraphicFramePr>
          <p:nvPr/>
        </p:nvGraphicFramePr>
        <p:xfrm>
          <a:off x="550912" y="454078"/>
          <a:ext cx="9121282" cy="6531711"/>
        </p:xfrm>
        <a:graphic>
          <a:graphicData uri="http://schemas.openxmlformats.org/drawingml/2006/table">
            <a:tbl>
              <a:tblPr firstRow="1" firstCol="1" bandRow="1">
                <a:tableStyleId>{8799B23B-EC83-4686-B30A-512413B5E67A}</a:tableStyleId>
              </a:tblPr>
              <a:tblGrid>
                <a:gridCol w="1746629">
                  <a:extLst>
                    <a:ext uri="{9D8B030D-6E8A-4147-A177-3AD203B41FA5}">
                      <a16:colId xmlns:a16="http://schemas.microsoft.com/office/drawing/2014/main" val="2673289090"/>
                    </a:ext>
                  </a:extLst>
                </a:gridCol>
                <a:gridCol w="1669889">
                  <a:extLst>
                    <a:ext uri="{9D8B030D-6E8A-4147-A177-3AD203B41FA5}">
                      <a16:colId xmlns:a16="http://schemas.microsoft.com/office/drawing/2014/main" val="1482476243"/>
                    </a:ext>
                  </a:extLst>
                </a:gridCol>
                <a:gridCol w="5704764">
                  <a:extLst>
                    <a:ext uri="{9D8B030D-6E8A-4147-A177-3AD203B41FA5}">
                      <a16:colId xmlns:a16="http://schemas.microsoft.com/office/drawing/2014/main" val="3571183737"/>
                    </a:ext>
                  </a:extLst>
                </a:gridCol>
              </a:tblGrid>
              <a:tr h="6531711">
                <a:tc>
                  <a:txBody>
                    <a:bodyPr/>
                    <a:lstStyle/>
                    <a:p>
                      <a:pPr algn="just">
                        <a:lnSpc>
                          <a:spcPct val="115000"/>
                        </a:lnSpc>
                        <a:spcAft>
                          <a:spcPts val="600"/>
                        </a:spcAft>
                      </a:pPr>
                      <a:r>
                        <a:rPr lang="vi-VN"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Hoạt động trải nghiệm</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hướng</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nghiệp</a:t>
                      </a:r>
                      <a:endParaRPr lang="en-US" sz="2400" b="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tc>
                <a:tc>
                  <a:txBody>
                    <a:bodyPr/>
                    <a:lstStyle/>
                    <a:p>
                      <a:pPr algn="just">
                        <a:lnSpc>
                          <a:spcPct val="115000"/>
                        </a:lnSpc>
                        <a:spcAft>
                          <a:spcPts val="600"/>
                        </a:spcAft>
                      </a:pPr>
                      <a:r>
                        <a:rPr lang="vi-VN" sz="2400" b="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vi-VN" sz="2400" b="0" i="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Hoạt động hướng đến xã hội</a:t>
                      </a:r>
                      <a:r>
                        <a:rPr lang="vi-VN" sz="2400" b="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endParaRPr lang="en-US" sz="2400" b="0">
                        <a:effectLst/>
                        <a:latin typeface="Arial" panose="020B0604020202020204" pitchFamily="34" charset="0"/>
                        <a:ea typeface="Arial" panose="020B0604020202020204" pitchFamily="34" charset="0"/>
                        <a:cs typeface="Times New Roman" panose="02020603050405020304" pitchFamily="18" charset="0"/>
                      </a:endParaRPr>
                    </a:p>
                    <a:p>
                      <a:pPr algn="just">
                        <a:lnSpc>
                          <a:spcPct val="115000"/>
                        </a:lnSpc>
                        <a:spcAft>
                          <a:spcPts val="600"/>
                        </a:spcAft>
                      </a:pPr>
                      <a:r>
                        <a:rPr lang="vi-VN" sz="2400" b="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Hoạt động xây dựng cộng đồng</a:t>
                      </a:r>
                      <a:endParaRPr lang="en-US" sz="2400" b="0">
                        <a:effectLst/>
                        <a:latin typeface="Arial" panose="020B0604020202020204" pitchFamily="34" charset="0"/>
                        <a:ea typeface="Arial" panose="020B0604020202020204" pitchFamily="34" charset="0"/>
                        <a:cs typeface="Times New Roman" panose="02020603050405020304" pitchFamily="18" charset="0"/>
                      </a:endParaRPr>
                    </a:p>
                    <a:p>
                      <a:pPr algn="just">
                        <a:lnSpc>
                          <a:spcPct val="115000"/>
                        </a:lnSpc>
                        <a:spcAft>
                          <a:spcPts val="600"/>
                        </a:spcAft>
                      </a:pPr>
                      <a:r>
                        <a:rPr lang="en-US" sz="2400" b="0">
                          <a:effectLst/>
                          <a:latin typeface="Times New Roman" panose="02020603050405020304" pitchFamily="18" charset="0"/>
                          <a:ea typeface="Arial" panose="020B0604020202020204" pitchFamily="34" charset="0"/>
                          <a:cs typeface="Times New Roman" panose="02020603050405020304" pitchFamily="18" charset="0"/>
                        </a:rPr>
                        <a:t> </a:t>
                      </a:r>
                      <a:endParaRPr lang="en-US" sz="2400" b="0">
                        <a:effectLst/>
                        <a:latin typeface="Arial" panose="020B0604020202020204" pitchFamily="34" charset="0"/>
                        <a:ea typeface="Arial" panose="020B0604020202020204" pitchFamily="34" charset="0"/>
                        <a:cs typeface="Times New Roman" panose="02020603050405020304" pitchFamily="18" charset="0"/>
                      </a:endParaRPr>
                    </a:p>
                    <a:p>
                      <a:pPr algn="just">
                        <a:lnSpc>
                          <a:spcPct val="115000"/>
                        </a:lnSpc>
                        <a:spcAft>
                          <a:spcPts val="600"/>
                        </a:spcAft>
                      </a:pPr>
                      <a:r>
                        <a:rPr lang="vi-VN" sz="2400" b="0">
                          <a:effectLst/>
                          <a:latin typeface="Times New Roman" panose="02020603050405020304" pitchFamily="18" charset="0"/>
                          <a:ea typeface="Arial" panose="020B0604020202020204" pitchFamily="34" charset="0"/>
                          <a:cs typeface="Times New Roman" panose="02020603050405020304" pitchFamily="18" charset="0"/>
                        </a:rPr>
                        <a:t> </a:t>
                      </a:r>
                      <a:endParaRPr lang="en-US" sz="2400" b="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tc>
                <a:tc>
                  <a:txBody>
                    <a:bodyPr/>
                    <a:lstStyle/>
                    <a:p>
                      <a:pPr algn="just">
                        <a:lnSpc>
                          <a:spcPct val="115000"/>
                        </a:lnSpc>
                        <a:spcAft>
                          <a:spcPts val="600"/>
                        </a:spcAft>
                      </a:pPr>
                      <a:r>
                        <a:rPr lang="vi-VN"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 Thiết lập được các mối quan hệ với cộng đồng, thể hiện được sự sẵn sàng giúp đỡ, chia sẻ với những hoàn cảnh khó khăn bao gồm những người bị thương tật do tai nạn bom mìn.</a:t>
                      </a:r>
                      <a:endParaRPr lang="en-US" sz="2400" b="0" dirty="0">
                        <a:effectLst/>
                        <a:latin typeface="Arial" panose="020B0604020202020204" pitchFamily="34" charset="0"/>
                        <a:ea typeface="Arial" panose="020B0604020202020204" pitchFamily="34" charset="0"/>
                        <a:cs typeface="Times New Roman" panose="02020603050405020304" pitchFamily="18" charset="0"/>
                      </a:endParaRPr>
                    </a:p>
                    <a:p>
                      <a:pPr algn="just">
                        <a:lnSpc>
                          <a:spcPct val="115000"/>
                        </a:lnSpc>
                        <a:spcAft>
                          <a:spcPts val="600"/>
                        </a:spcAft>
                      </a:pPr>
                      <a:r>
                        <a:rPr lang="vi-VN"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Lập và thực hiện được kế hoạch hoạt động thiện nguyện tại địa phương; biết vận động người thân và bạn bè tham gia các hoạt động thiện nguyện ở nơi cư trú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trong</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đó</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có</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các</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hoạt</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động</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đối</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với</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người</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khuyết</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tật</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do tai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nạn</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bom</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mìn</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vật</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nổ</a:t>
                      </a:r>
                      <a:r>
                        <a:rPr lang="vi-VN"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a:t>
                      </a:r>
                      <a:endParaRPr lang="en-US" sz="2400" b="0" dirty="0">
                        <a:effectLst/>
                        <a:latin typeface="Arial" panose="020B0604020202020204" pitchFamily="34" charset="0"/>
                        <a:ea typeface="Arial" panose="020B0604020202020204" pitchFamily="34" charset="0"/>
                        <a:cs typeface="Times New Roman" panose="02020603050405020304" pitchFamily="18" charset="0"/>
                      </a:endParaRPr>
                    </a:p>
                    <a:p>
                      <a:pPr algn="just">
                        <a:lnSpc>
                          <a:spcPct val="115000"/>
                        </a:lnSpc>
                        <a:spcAft>
                          <a:spcPts val="600"/>
                        </a:spcAft>
                      </a:pPr>
                      <a:r>
                        <a:rPr lang="vi-VN"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Tìm</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hiểu</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và</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chia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sẻ</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về</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một</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hoàn</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cảnh</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khó</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khăn</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ở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trường</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hoặc</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địa</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phương</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đang</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cần</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được</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giúp</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đỡ</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trong</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đó</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bao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gồm</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những</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người</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bị</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thương</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tật</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do tai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nạn</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bom</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mìn</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a:t>
                      </a:r>
                      <a:endParaRPr lang="en-US" sz="2400" b="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00262877"/>
                  </a:ext>
                </a:extLst>
              </a:tr>
            </a:tbl>
          </a:graphicData>
        </a:graphic>
      </p:graphicFrame>
    </p:spTree>
    <p:extLst>
      <p:ext uri="{BB962C8B-B14F-4D97-AF65-F5344CB8AC3E}">
        <p14:creationId xmlns:p14="http://schemas.microsoft.com/office/powerpoint/2010/main" val="18634044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4A4502B-79C4-F6D8-0B54-E1C7B1AEE628}"/>
              </a:ext>
            </a:extLst>
          </p:cNvPr>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21</a:t>
            </a:fld>
            <a:endParaRPr lang="en-US" dirty="0"/>
          </a:p>
        </p:txBody>
      </p:sp>
      <p:graphicFrame>
        <p:nvGraphicFramePr>
          <p:cNvPr id="5" name="Table 4">
            <a:extLst>
              <a:ext uri="{FF2B5EF4-FFF2-40B4-BE49-F238E27FC236}">
                <a16:creationId xmlns:a16="http://schemas.microsoft.com/office/drawing/2014/main" id="{259D54A6-241B-7F82-BFCC-8A1E5AA4A8C0}"/>
              </a:ext>
            </a:extLst>
          </p:cNvPr>
          <p:cNvGraphicFramePr>
            <a:graphicFrameLocks noGrp="1"/>
          </p:cNvGraphicFramePr>
          <p:nvPr>
            <p:extLst>
              <p:ext uri="{D42A27DB-BD31-4B8C-83A1-F6EECF244321}">
                <p14:modId xmlns:p14="http://schemas.microsoft.com/office/powerpoint/2010/main" val="1734472031"/>
              </p:ext>
            </p:extLst>
          </p:nvPr>
        </p:nvGraphicFramePr>
        <p:xfrm>
          <a:off x="322415" y="388575"/>
          <a:ext cx="9503331" cy="7193237"/>
        </p:xfrm>
        <a:graphic>
          <a:graphicData uri="http://schemas.openxmlformats.org/drawingml/2006/table">
            <a:tbl>
              <a:tblPr firstRow="1" firstCol="1" bandRow="1">
                <a:tableStyleId>{8799B23B-EC83-4686-B30A-512413B5E67A}</a:tableStyleId>
              </a:tblPr>
              <a:tblGrid>
                <a:gridCol w="1313488">
                  <a:extLst>
                    <a:ext uri="{9D8B030D-6E8A-4147-A177-3AD203B41FA5}">
                      <a16:colId xmlns:a16="http://schemas.microsoft.com/office/drawing/2014/main" val="2673289090"/>
                    </a:ext>
                  </a:extLst>
                </a:gridCol>
                <a:gridCol w="2232712">
                  <a:extLst>
                    <a:ext uri="{9D8B030D-6E8A-4147-A177-3AD203B41FA5}">
                      <a16:colId xmlns:a16="http://schemas.microsoft.com/office/drawing/2014/main" val="1482476243"/>
                    </a:ext>
                  </a:extLst>
                </a:gridCol>
                <a:gridCol w="5957131">
                  <a:extLst>
                    <a:ext uri="{9D8B030D-6E8A-4147-A177-3AD203B41FA5}">
                      <a16:colId xmlns:a16="http://schemas.microsoft.com/office/drawing/2014/main" val="3571183737"/>
                    </a:ext>
                  </a:extLst>
                </a:gridCol>
              </a:tblGrid>
              <a:tr h="4604877">
                <a:tc>
                  <a:txBody>
                    <a:bodyPr/>
                    <a:lstStyle/>
                    <a:p>
                      <a:pPr algn="just">
                        <a:lnSpc>
                          <a:spcPct val="115000"/>
                        </a:lnSpc>
                        <a:spcAft>
                          <a:spcPts val="600"/>
                        </a:spcAft>
                      </a:pPr>
                      <a:r>
                        <a:rPr lang="vi-VN" sz="2400" b="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Giáo dục công dân</a:t>
                      </a:r>
                      <a:endParaRPr lang="en-US" sz="2400" b="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tc>
                <a:tc>
                  <a:txBody>
                    <a:bodyPr/>
                    <a:lstStyle/>
                    <a:p>
                      <a:pPr algn="just">
                        <a:lnSpc>
                          <a:spcPct val="115000"/>
                        </a:lnSpc>
                        <a:spcAft>
                          <a:spcPts val="600"/>
                        </a:spcAft>
                      </a:pPr>
                      <a:r>
                        <a:rPr lang="vi-VN"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Giáo dục đạ</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o</a:t>
                      </a:r>
                      <a:r>
                        <a:rPr lang="vi-VN"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đức: Nhân ái Quan tâm, cảm thông và chia sẻ</a:t>
                      </a:r>
                      <a:endPar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tc>
                <a:tc>
                  <a:txBody>
                    <a:bodyPr/>
                    <a:lstStyle/>
                    <a:p>
                      <a:pPr algn="just">
                        <a:lnSpc>
                          <a:spcPct val="115000"/>
                        </a:lnSpc>
                        <a:spcAft>
                          <a:spcPts val="600"/>
                        </a:spcAft>
                      </a:pPr>
                      <a:r>
                        <a:rPr lang="vi-VN" sz="13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vi-VN"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Phân tích được những tổn thương về</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thể</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chất</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tinh</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thần</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kinh</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tế</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vi-VN"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do tai nạn bom mìn gây ra.  </a:t>
                      </a:r>
                      <a:endPar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p>
                      <a:pPr algn="just">
                        <a:lnSpc>
                          <a:spcPct val="115000"/>
                        </a:lnSpc>
                        <a:spcAft>
                          <a:spcPts val="600"/>
                        </a:spcAft>
                      </a:pPr>
                      <a:r>
                        <a:rPr lang="vi-VN"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Khích lệ, động viên bạn bè quan tâm, cảm thông và chia sẻ với người khác; phê phán thói ích kỉ, thờ ơ trước khó khăn, mất mát của người khác do nhiều nguyên nhân, trong đó có nguyên nhân do tai nạn bom mìn.</a:t>
                      </a:r>
                      <a:endPar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p>
                      <a:pPr algn="just">
                        <a:lnSpc>
                          <a:spcPct val="115000"/>
                        </a:lnSpc>
                        <a:spcAft>
                          <a:spcPts val="600"/>
                        </a:spcAft>
                      </a:pPr>
                      <a:r>
                        <a:rPr lang="vi-VN"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Thường</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xuyên</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có</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những</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lời</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nói</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việc</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làm</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thể</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hiện</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sự</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quan</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tâm</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và</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chia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sẻ</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với</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mọi</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người</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trong</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đó</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có</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người</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khuyết</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tật</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do tai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nạn</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bom</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mìn</a:t>
                      </a:r>
                      <a:r>
                        <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3144702843"/>
                  </a:ext>
                </a:extLst>
              </a:tr>
              <a:tr h="2447691">
                <a:tc>
                  <a:txBody>
                    <a:bodyPr/>
                    <a:lstStyle/>
                    <a:p>
                      <a:pPr algn="just">
                        <a:lnSpc>
                          <a:spcPct val="115000"/>
                        </a:lnSpc>
                        <a:spcAft>
                          <a:spcPts val="600"/>
                        </a:spcAft>
                      </a:pPr>
                      <a:r>
                        <a:rPr lang="vi-VN"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Hoạt động trải nghiệm</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hướng</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nghiệp</a:t>
                      </a:r>
                      <a:endParaRPr lang="en-US" sz="2400" b="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tc>
                <a:tc>
                  <a:txBody>
                    <a:bodyPr/>
                    <a:lstStyle/>
                    <a:p>
                      <a:pPr algn="just">
                        <a:lnSpc>
                          <a:spcPct val="115000"/>
                        </a:lnSpc>
                        <a:spcAft>
                          <a:spcPts val="600"/>
                        </a:spcAft>
                      </a:pPr>
                      <a:r>
                        <a:rPr lang="vi-VN"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Hoạt động hướng vào bản thân</a:t>
                      </a:r>
                      <a:endPar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p>
                      <a:pPr algn="just">
                        <a:lnSpc>
                          <a:spcPct val="115000"/>
                        </a:lnSpc>
                        <a:spcAft>
                          <a:spcPts val="600"/>
                        </a:spcAft>
                      </a:pPr>
                      <a:r>
                        <a:rPr lang="vi-VN"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Hoạt động rèn luyện bản thân</a:t>
                      </a:r>
                      <a:endPar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tc>
                <a:tc>
                  <a:txBody>
                    <a:bodyPr/>
                    <a:lstStyle/>
                    <a:p>
                      <a:pPr marL="0" algn="just" defTabSz="509412" rtl="0" eaLnBrk="1" latinLnBrk="0" hangingPunct="1">
                        <a:lnSpc>
                          <a:spcPct val="115000"/>
                        </a:lnSpc>
                        <a:spcAft>
                          <a:spcPts val="600"/>
                        </a:spcAft>
                      </a:pPr>
                      <a:r>
                        <a:rPr lang="vi-VN" sz="13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 </a:t>
                      </a:r>
                      <a:r>
                        <a:rPr lang="vi-VN"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Xác định được một số tình huống nguy hiểm trong đó có các tình huống nguy hiểm liên quan đến bom mìn, vật nổ và biết cách tự bảo vệ trong các tình huống đó.</a:t>
                      </a:r>
                      <a:endPar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p>
                      <a:pPr marL="0" algn="just" defTabSz="509412" rtl="0" eaLnBrk="1" latinLnBrk="0" hangingPunct="1">
                        <a:lnSpc>
                          <a:spcPct val="115000"/>
                        </a:lnSpc>
                        <a:spcAft>
                          <a:spcPts val="600"/>
                        </a:spcAft>
                      </a:pPr>
                      <a:endPar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00262877"/>
                  </a:ext>
                </a:extLst>
              </a:tr>
            </a:tbl>
          </a:graphicData>
        </a:graphic>
      </p:graphicFrame>
      <p:sp>
        <p:nvSpPr>
          <p:cNvPr id="6" name="TextBox 5">
            <a:extLst>
              <a:ext uri="{FF2B5EF4-FFF2-40B4-BE49-F238E27FC236}">
                <a16:creationId xmlns:a16="http://schemas.microsoft.com/office/drawing/2014/main" id="{99E3DA30-36C2-BA6C-F856-480B87BB1189}"/>
              </a:ext>
            </a:extLst>
          </p:cNvPr>
          <p:cNvSpPr txBox="1"/>
          <p:nvPr/>
        </p:nvSpPr>
        <p:spPr>
          <a:xfrm>
            <a:off x="1089044" y="31165"/>
            <a:ext cx="5029200" cy="489749"/>
          </a:xfrm>
          <a:prstGeom prst="rect">
            <a:avLst/>
          </a:prstGeom>
          <a:noFill/>
        </p:spPr>
        <p:txBody>
          <a:bodyPr wrap="square">
            <a:spAutoFit/>
          </a:bodyPr>
          <a:lstStyle/>
          <a:p>
            <a:pPr algn="just">
              <a:lnSpc>
                <a:spcPct val="115000"/>
              </a:lnSpc>
              <a:spcAft>
                <a:spcPts val="600"/>
              </a:spcAft>
            </a:pPr>
            <a:r>
              <a:rPr lang="vi-VN" sz="2400" b="1" dirty="0">
                <a:effectLst/>
                <a:latin typeface="+mj-lt"/>
              </a:rPr>
              <a:t>Khối </a:t>
            </a:r>
            <a:r>
              <a:rPr lang="en-US" sz="2400" b="1" dirty="0">
                <a:latin typeface="+mj-lt"/>
              </a:rPr>
              <a:t>7</a:t>
            </a:r>
            <a:endParaRPr lang="en-US" sz="2400" b="1" dirty="0">
              <a:effectLst/>
              <a:latin typeface="+mj-lt"/>
              <a:ea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37465961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4A4502B-79C4-F6D8-0B54-E1C7B1AEE628}"/>
              </a:ext>
            </a:extLst>
          </p:cNvPr>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22</a:t>
            </a:fld>
            <a:endParaRPr lang="en-US" dirty="0"/>
          </a:p>
        </p:txBody>
      </p:sp>
      <p:sp>
        <p:nvSpPr>
          <p:cNvPr id="6" name="TextBox 5">
            <a:extLst>
              <a:ext uri="{FF2B5EF4-FFF2-40B4-BE49-F238E27FC236}">
                <a16:creationId xmlns:a16="http://schemas.microsoft.com/office/drawing/2014/main" id="{99E3DA30-36C2-BA6C-F856-480B87BB1189}"/>
              </a:ext>
            </a:extLst>
          </p:cNvPr>
          <p:cNvSpPr txBox="1"/>
          <p:nvPr/>
        </p:nvSpPr>
        <p:spPr>
          <a:xfrm>
            <a:off x="1089044" y="544680"/>
            <a:ext cx="5029200" cy="489749"/>
          </a:xfrm>
          <a:prstGeom prst="rect">
            <a:avLst/>
          </a:prstGeom>
          <a:noFill/>
        </p:spPr>
        <p:txBody>
          <a:bodyPr wrap="square">
            <a:spAutoFit/>
          </a:bodyPr>
          <a:lstStyle/>
          <a:p>
            <a:pPr algn="just">
              <a:lnSpc>
                <a:spcPct val="115000"/>
              </a:lnSpc>
              <a:spcAft>
                <a:spcPts val="600"/>
              </a:spcAft>
            </a:pPr>
            <a:r>
              <a:rPr lang="vi-VN" sz="2400" b="1" dirty="0">
                <a:effectLst/>
                <a:latin typeface="+mj-lt"/>
              </a:rPr>
              <a:t>Khối </a:t>
            </a:r>
            <a:r>
              <a:rPr lang="en-US" sz="2400" b="1" dirty="0">
                <a:effectLst/>
                <a:latin typeface="+mj-lt"/>
              </a:rPr>
              <a:t>8</a:t>
            </a:r>
            <a:endParaRPr lang="en-US" sz="2400" b="1" dirty="0">
              <a:effectLst/>
              <a:latin typeface="+mj-lt"/>
              <a:ea typeface="Arial" panose="020B0604020202020204" pitchFamily="34" charset="0"/>
              <a:cs typeface="Times New Roman" panose="02020603050405020304" pitchFamily="18" charset="0"/>
            </a:endParaRPr>
          </a:p>
        </p:txBody>
      </p:sp>
      <p:graphicFrame>
        <p:nvGraphicFramePr>
          <p:cNvPr id="3" name="Table 2">
            <a:extLst>
              <a:ext uri="{FF2B5EF4-FFF2-40B4-BE49-F238E27FC236}">
                <a16:creationId xmlns:a16="http://schemas.microsoft.com/office/drawing/2014/main" id="{22C4112F-5B69-E24F-89A1-A2F1D9D752E1}"/>
              </a:ext>
            </a:extLst>
          </p:cNvPr>
          <p:cNvGraphicFramePr>
            <a:graphicFrameLocks noGrp="1"/>
          </p:cNvGraphicFramePr>
          <p:nvPr>
            <p:extLst>
              <p:ext uri="{D42A27DB-BD31-4B8C-83A1-F6EECF244321}">
                <p14:modId xmlns:p14="http://schemas.microsoft.com/office/powerpoint/2010/main" val="712895908"/>
              </p:ext>
            </p:extLst>
          </p:nvPr>
        </p:nvGraphicFramePr>
        <p:xfrm>
          <a:off x="659334" y="1239551"/>
          <a:ext cx="8831116" cy="5293297"/>
        </p:xfrm>
        <a:graphic>
          <a:graphicData uri="http://schemas.openxmlformats.org/drawingml/2006/table">
            <a:tbl>
              <a:tblPr firstRow="1" firstCol="1" bandRow="1"/>
              <a:tblGrid>
                <a:gridCol w="1200465">
                  <a:extLst>
                    <a:ext uri="{9D8B030D-6E8A-4147-A177-3AD203B41FA5}">
                      <a16:colId xmlns:a16="http://schemas.microsoft.com/office/drawing/2014/main" val="2852155979"/>
                    </a:ext>
                  </a:extLst>
                </a:gridCol>
                <a:gridCol w="2078501">
                  <a:extLst>
                    <a:ext uri="{9D8B030D-6E8A-4147-A177-3AD203B41FA5}">
                      <a16:colId xmlns:a16="http://schemas.microsoft.com/office/drawing/2014/main" val="405802427"/>
                    </a:ext>
                  </a:extLst>
                </a:gridCol>
                <a:gridCol w="5552150">
                  <a:extLst>
                    <a:ext uri="{9D8B030D-6E8A-4147-A177-3AD203B41FA5}">
                      <a16:colId xmlns:a16="http://schemas.microsoft.com/office/drawing/2014/main" val="1818568359"/>
                    </a:ext>
                  </a:extLst>
                </a:gridCol>
              </a:tblGrid>
              <a:tr h="5293297">
                <a:tc>
                  <a:txBody>
                    <a:bodyPr/>
                    <a:lstStyle/>
                    <a:p>
                      <a:pPr>
                        <a:lnSpc>
                          <a:spcPct val="107000"/>
                        </a:lnSpc>
                        <a:spcAft>
                          <a:spcPts val="800"/>
                        </a:spcAft>
                      </a:pPr>
                      <a:r>
                        <a:rPr lang="en-US" sz="2400" dirty="0" err="1">
                          <a:solidFill>
                            <a:srgbClr val="000000"/>
                          </a:solidFill>
                          <a:effectLst/>
                          <a:latin typeface="+mj-lt"/>
                          <a:ea typeface="Calibri" panose="020F0502020204030204" pitchFamily="34" charset="0"/>
                          <a:cs typeface="Times New Roman" panose="02020603050405020304" pitchFamily="18" charset="0"/>
                        </a:rPr>
                        <a:t>GDCD</a:t>
                      </a:r>
                      <a:endParaRPr lang="en-US" sz="2400" dirty="0">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just">
                        <a:lnSpc>
                          <a:spcPct val="115000"/>
                        </a:lnSpc>
                        <a:spcAft>
                          <a:spcPts val="600"/>
                        </a:spcAft>
                      </a:pPr>
                      <a:r>
                        <a:rPr lang="en-US" sz="2400" i="1"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Giáo</a:t>
                      </a:r>
                      <a:r>
                        <a:rPr lang="en-US" sz="2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i="1"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dục</a:t>
                      </a:r>
                      <a:r>
                        <a:rPr lang="en-US" sz="2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i="1"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đạo</a:t>
                      </a:r>
                      <a:r>
                        <a:rPr lang="en-US" sz="2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i="1"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đức</a:t>
                      </a:r>
                      <a:r>
                        <a:rPr lang="en-US" sz="2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i="1"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Trách</a:t>
                      </a:r>
                      <a:r>
                        <a:rPr lang="en-US" sz="2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i="1"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nhiệm</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Bảo</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vệ</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môi</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trường</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và</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tài</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nguyên</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thiên</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nhiên</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just">
                        <a:lnSpc>
                          <a:spcPct val="115000"/>
                        </a:lnSpc>
                        <a:spcAft>
                          <a:spcPts val="600"/>
                        </a:spcAft>
                      </a:pP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Xác</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định</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được</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một</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trong</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những</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nguyên</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nhân</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gây</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ô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nhiễm</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môi</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trường</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là</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do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bom</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mìn</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còn</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sót</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lại</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sau</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chiến</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tranh</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600"/>
                        </a:spcAft>
                      </a:pP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Tham</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gia</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tuyên</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truyền</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đến</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người</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dân</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địa</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phương</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các</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biện</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pháp</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phòng</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chống</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ô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nhiễm</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và</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bảo</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vệ</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môi</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trường</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600"/>
                        </a:spcAft>
                      </a:pP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Phê</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phán</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đấu</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tranh</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với</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những</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hành</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vi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gây</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ô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nhiễm</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môi</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trường</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và</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phá</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hoại</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tài</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nguyên</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thiên</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nhiên</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như</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sử</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dụng</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vật</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nổ</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để</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đánh</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cá</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hoặc</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khai</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thác</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đá</a:t>
                      </a:r>
                      <a:r>
                        <a:rPr lang="en-US"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p>
                    <a:p>
                      <a:pPr>
                        <a:lnSpc>
                          <a:spcPct val="107000"/>
                        </a:lnSpc>
                        <a:spcAft>
                          <a:spcPts val="800"/>
                        </a:spcAft>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3075231363"/>
                  </a:ext>
                </a:extLst>
              </a:tr>
            </a:tbl>
          </a:graphicData>
        </a:graphic>
      </p:graphicFrame>
    </p:spTree>
    <p:extLst>
      <p:ext uri="{BB962C8B-B14F-4D97-AF65-F5344CB8AC3E}">
        <p14:creationId xmlns:p14="http://schemas.microsoft.com/office/powerpoint/2010/main" val="3862545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4A4502B-79C4-F6D8-0B54-E1C7B1AEE628}"/>
              </a:ext>
            </a:extLst>
          </p:cNvPr>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23</a:t>
            </a:fld>
            <a:endParaRPr lang="en-US" dirty="0"/>
          </a:p>
        </p:txBody>
      </p:sp>
      <p:graphicFrame>
        <p:nvGraphicFramePr>
          <p:cNvPr id="3" name="Table 2">
            <a:extLst>
              <a:ext uri="{FF2B5EF4-FFF2-40B4-BE49-F238E27FC236}">
                <a16:creationId xmlns:a16="http://schemas.microsoft.com/office/drawing/2014/main" id="{22C4112F-5B69-E24F-89A1-A2F1D9D752E1}"/>
              </a:ext>
            </a:extLst>
          </p:cNvPr>
          <p:cNvGraphicFramePr>
            <a:graphicFrameLocks noGrp="1"/>
          </p:cNvGraphicFramePr>
          <p:nvPr>
            <p:extLst>
              <p:ext uri="{D42A27DB-BD31-4B8C-83A1-F6EECF244321}">
                <p14:modId xmlns:p14="http://schemas.microsoft.com/office/powerpoint/2010/main" val="1718253742"/>
              </p:ext>
            </p:extLst>
          </p:nvPr>
        </p:nvGraphicFramePr>
        <p:xfrm>
          <a:off x="156754" y="335091"/>
          <a:ext cx="9631466" cy="6235637"/>
        </p:xfrm>
        <a:graphic>
          <a:graphicData uri="http://schemas.openxmlformats.org/drawingml/2006/table">
            <a:tbl>
              <a:tblPr firstRow="1" firstCol="1" bandRow="1"/>
              <a:tblGrid>
                <a:gridCol w="1027188">
                  <a:extLst>
                    <a:ext uri="{9D8B030D-6E8A-4147-A177-3AD203B41FA5}">
                      <a16:colId xmlns:a16="http://schemas.microsoft.com/office/drawing/2014/main" val="2852155979"/>
                    </a:ext>
                  </a:extLst>
                </a:gridCol>
                <a:gridCol w="1490996">
                  <a:extLst>
                    <a:ext uri="{9D8B030D-6E8A-4147-A177-3AD203B41FA5}">
                      <a16:colId xmlns:a16="http://schemas.microsoft.com/office/drawing/2014/main" val="405802427"/>
                    </a:ext>
                  </a:extLst>
                </a:gridCol>
                <a:gridCol w="7113282">
                  <a:extLst>
                    <a:ext uri="{9D8B030D-6E8A-4147-A177-3AD203B41FA5}">
                      <a16:colId xmlns:a16="http://schemas.microsoft.com/office/drawing/2014/main" val="1818568359"/>
                    </a:ext>
                  </a:extLst>
                </a:gridCol>
              </a:tblGrid>
              <a:tr h="5293297">
                <a:tc>
                  <a:txBody>
                    <a:bodyPr/>
                    <a:lstStyle/>
                    <a:p>
                      <a:pPr>
                        <a:lnSpc>
                          <a:spcPct val="107000"/>
                        </a:lnSpc>
                        <a:spcAft>
                          <a:spcPts val="800"/>
                        </a:spcAft>
                      </a:pPr>
                      <a:r>
                        <a:rPr lang="en-US" sz="2400" dirty="0" err="1">
                          <a:solidFill>
                            <a:srgbClr val="000000"/>
                          </a:solidFill>
                          <a:effectLst/>
                          <a:latin typeface="+mj-lt"/>
                          <a:ea typeface="Calibri" panose="020F0502020204030204" pitchFamily="34" charset="0"/>
                          <a:cs typeface="Times New Roman" panose="02020603050405020304" pitchFamily="18" charset="0"/>
                        </a:rPr>
                        <a:t>GDCD</a:t>
                      </a:r>
                      <a:endParaRPr lang="en-US" sz="2400" dirty="0">
                        <a:effectLst/>
                        <a:latin typeface="+mj-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just">
                        <a:lnSpc>
                          <a:spcPct val="115000"/>
                        </a:lnSpc>
                        <a:spcAft>
                          <a:spcPts val="600"/>
                        </a:spcAft>
                      </a:pPr>
                      <a:r>
                        <a:rPr lang="vi-VN"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vi-VN" sz="2400" i="1"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Giáo dục pháp luật:</a:t>
                      </a:r>
                      <a:endParaRPr lang="en-US" sz="2400" dirty="0">
                        <a:effectLst/>
                        <a:latin typeface="Arial" panose="020B0604020202020204" pitchFamily="34" charset="0"/>
                        <a:ea typeface="Arial" panose="020B0604020202020204" pitchFamily="34" charset="0"/>
                        <a:cs typeface="Times New Roman" panose="02020603050405020304" pitchFamily="18" charset="0"/>
                      </a:endParaRPr>
                    </a:p>
                    <a:p>
                      <a:pPr algn="just">
                        <a:lnSpc>
                          <a:spcPct val="115000"/>
                        </a:lnSpc>
                        <a:spcAft>
                          <a:spcPts val="600"/>
                        </a:spcAft>
                      </a:pPr>
                      <a:r>
                        <a:rPr lang="vi-VN" sz="2400" i="1"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Quyền và nghĩa vụ công dân</a:t>
                      </a:r>
                      <a:endParaRPr lang="en-US" sz="2400" dirty="0">
                        <a:effectLst/>
                        <a:latin typeface="Arial" panose="020B0604020202020204" pitchFamily="34" charset="0"/>
                        <a:ea typeface="Arial" panose="020B0604020202020204" pitchFamily="34" charset="0"/>
                        <a:cs typeface="Times New Roman" panose="02020603050405020304" pitchFamily="18" charset="0"/>
                      </a:endParaRPr>
                    </a:p>
                    <a:p>
                      <a:pPr algn="just">
                        <a:lnSpc>
                          <a:spcPct val="115000"/>
                        </a:lnSpc>
                        <a:spcAft>
                          <a:spcPts val="600"/>
                        </a:spcAft>
                      </a:pPr>
                      <a:r>
                        <a:rPr lang="vi-VN"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Phòng ngừa tai nạn vũ khí, cháy, nổ và các chất độc hại</a:t>
                      </a:r>
                      <a:endParaRPr lang="en-US" sz="2400" dirty="0">
                        <a:effectLst/>
                        <a:latin typeface="Arial" panose="020B0604020202020204" pitchFamily="34" charset="0"/>
                        <a:ea typeface="Arial" panose="020B0604020202020204" pitchFamily="34" charset="0"/>
                        <a:cs typeface="Times New Roman" panose="02020603050405020304" pitchFamily="18" charset="0"/>
                      </a:endParaRPr>
                    </a:p>
                    <a:p>
                      <a:pPr algn="just">
                        <a:lnSpc>
                          <a:spcPct val="115000"/>
                        </a:lnSpc>
                        <a:spcAft>
                          <a:spcPts val="600"/>
                        </a:spcAft>
                      </a:pPr>
                      <a:r>
                        <a:rPr lang="vi-VN" sz="2400" dirty="0">
                          <a:effectLst/>
                          <a:latin typeface="Times New Roman" panose="02020603050405020304" pitchFamily="18" charset="0"/>
                          <a:ea typeface="Arial" panose="020B0604020202020204" pitchFamily="34" charset="0"/>
                          <a:cs typeface="Times New Roman" panose="02020603050405020304" pitchFamily="18" charset="0"/>
                        </a:rPr>
                        <a:t> </a:t>
                      </a:r>
                      <a:endParaRPr lang="en-US" sz="2400" dirty="0">
                        <a:effectLst/>
                        <a:latin typeface="Arial" panose="020B0604020202020204" pitchFamily="34" charset="0"/>
                        <a:ea typeface="Arial" panose="020B0604020202020204" pitchFamily="34" charset="0"/>
                        <a:cs typeface="Times New Roman" panose="02020603050405020304" pitchFamily="18" charset="0"/>
                      </a:endParaRPr>
                    </a:p>
                  </a:txBody>
                  <a:tcPr marL="55750" marR="55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just">
                        <a:lnSpc>
                          <a:spcPct val="115000"/>
                        </a:lnSpc>
                        <a:spcAft>
                          <a:spcPts val="600"/>
                        </a:spcAft>
                      </a:pPr>
                      <a:r>
                        <a:rPr lang="vi-VN"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Nêu được đặc điểm bom mìn, dấu hiệu nhận biết khu vực có thể có bom mìn và hành vi nguy cơ dẫn đến tai nạn bom mìn. </a:t>
                      </a:r>
                      <a:endParaRPr lang="en-US" sz="2400" dirty="0">
                        <a:effectLst/>
                        <a:latin typeface="Arial" panose="020B0604020202020204" pitchFamily="34" charset="0"/>
                        <a:ea typeface="Arial" panose="020B0604020202020204" pitchFamily="34" charset="0"/>
                        <a:cs typeface="Times New Roman" panose="02020603050405020304" pitchFamily="18" charset="0"/>
                      </a:endParaRPr>
                    </a:p>
                    <a:p>
                      <a:pPr algn="just">
                        <a:lnSpc>
                          <a:spcPct val="115000"/>
                        </a:lnSpc>
                        <a:spcAft>
                          <a:spcPts val="600"/>
                        </a:spcAft>
                      </a:pPr>
                      <a:r>
                        <a:rPr lang="vi-VN"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Trình bày được hậu quả của tai nạn vũ khí, cháy, nổ và chất độc hại. </a:t>
                      </a:r>
                      <a:endParaRPr lang="en-US" sz="2400" dirty="0">
                        <a:effectLst/>
                        <a:latin typeface="Arial" panose="020B0604020202020204" pitchFamily="34" charset="0"/>
                        <a:ea typeface="Arial" panose="020B0604020202020204" pitchFamily="34" charset="0"/>
                        <a:cs typeface="Times New Roman" panose="02020603050405020304" pitchFamily="18" charset="0"/>
                      </a:endParaRPr>
                    </a:p>
                    <a:p>
                      <a:pPr algn="just">
                        <a:lnSpc>
                          <a:spcPct val="115000"/>
                        </a:lnSpc>
                        <a:spcAft>
                          <a:spcPts val="600"/>
                        </a:spcAft>
                      </a:pPr>
                      <a:r>
                        <a:rPr lang="vi-VN"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Nêu được quy định cơ bản của pháp luật về phòng ngừa tai nạn vũ khí, cháy, nổ và các chất độc hại.</a:t>
                      </a:r>
                      <a:endParaRPr lang="en-US" sz="2400" dirty="0">
                        <a:effectLst/>
                        <a:latin typeface="Arial" panose="020B0604020202020204" pitchFamily="34" charset="0"/>
                        <a:ea typeface="Arial" panose="020B0604020202020204" pitchFamily="34" charset="0"/>
                        <a:cs typeface="Times New Roman" panose="02020603050405020304" pitchFamily="18" charset="0"/>
                      </a:endParaRPr>
                    </a:p>
                    <a:p>
                      <a:pPr algn="just">
                        <a:lnSpc>
                          <a:spcPct val="115000"/>
                        </a:lnSpc>
                        <a:spcAft>
                          <a:spcPts val="600"/>
                        </a:spcAft>
                      </a:pPr>
                      <a:r>
                        <a:rPr lang="vi-VN"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Nhận biết được trách nhiệm của công dân trong việc phòng ngừa tai nạn vũ khí, cháy, nổ và các chất độc hại. </a:t>
                      </a:r>
                      <a:endParaRPr lang="en-US" sz="2400" dirty="0">
                        <a:effectLst/>
                        <a:latin typeface="Arial" panose="020B0604020202020204" pitchFamily="34" charset="0"/>
                        <a:ea typeface="Arial" panose="020B0604020202020204" pitchFamily="34" charset="0"/>
                        <a:cs typeface="Times New Roman" panose="02020603050405020304" pitchFamily="18" charset="0"/>
                      </a:endParaRPr>
                    </a:p>
                    <a:p>
                      <a:pPr algn="just">
                        <a:lnSpc>
                          <a:spcPct val="115000"/>
                        </a:lnSpc>
                        <a:spcAft>
                          <a:spcPts val="600"/>
                        </a:spcAft>
                      </a:pPr>
                      <a:r>
                        <a:rPr lang="vi-VN"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Thực hiện được việc phòng ngừa tai nạn vũ khí, cháy, nổ và các chất độc hại. </a:t>
                      </a:r>
                      <a:endParaRPr lang="en-US" sz="2400" dirty="0">
                        <a:effectLst/>
                        <a:latin typeface="Arial" panose="020B0604020202020204" pitchFamily="34" charset="0"/>
                        <a:ea typeface="Arial" panose="020B0604020202020204" pitchFamily="34" charset="0"/>
                        <a:cs typeface="Times New Roman" panose="02020603050405020304" pitchFamily="18" charset="0"/>
                      </a:endParaRPr>
                    </a:p>
                    <a:p>
                      <a:pPr algn="just">
                        <a:lnSpc>
                          <a:spcPct val="115000"/>
                        </a:lnSpc>
                        <a:spcAft>
                          <a:spcPts val="600"/>
                        </a:spcAft>
                      </a:pPr>
                      <a:r>
                        <a:rPr lang="vi-VN"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Nhắc nhở, tuyên truyền</a:t>
                      </a:r>
                      <a:r>
                        <a:rPr lang="en-US"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vận</a:t>
                      </a:r>
                      <a:r>
                        <a:rPr lang="en-US"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động</a:t>
                      </a:r>
                      <a:r>
                        <a:rPr lang="en-US"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vi-VN"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người thân, bạn bè chủ động phòng ngừa tai nạn vũ khí, cháy, nổ và các chất độc hại.</a:t>
                      </a:r>
                      <a:endParaRPr lang="en-US" sz="2400" dirty="0">
                        <a:effectLst/>
                        <a:latin typeface="Arial" panose="020B0604020202020204" pitchFamily="34" charset="0"/>
                        <a:ea typeface="Arial" panose="020B0604020202020204" pitchFamily="34" charset="0"/>
                        <a:cs typeface="Times New Roman" panose="02020603050405020304" pitchFamily="18" charset="0"/>
                      </a:endParaRPr>
                    </a:p>
                  </a:txBody>
                  <a:tcPr marL="55750" marR="557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3075231363"/>
                  </a:ext>
                </a:extLst>
              </a:tr>
            </a:tbl>
          </a:graphicData>
        </a:graphic>
      </p:graphicFrame>
    </p:spTree>
    <p:extLst>
      <p:ext uri="{BB962C8B-B14F-4D97-AF65-F5344CB8AC3E}">
        <p14:creationId xmlns:p14="http://schemas.microsoft.com/office/powerpoint/2010/main" val="41239175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A000DD6E-4C4D-C759-51DE-189E3231F6BB}"/>
              </a:ext>
            </a:extLst>
          </p:cNvPr>
          <p:cNvGraphicFramePr>
            <a:graphicFrameLocks noGrp="1"/>
          </p:cNvGraphicFramePr>
          <p:nvPr>
            <p:extLst>
              <p:ext uri="{D42A27DB-BD31-4B8C-83A1-F6EECF244321}">
                <p14:modId xmlns:p14="http://schemas.microsoft.com/office/powerpoint/2010/main" val="1040183772"/>
              </p:ext>
            </p:extLst>
          </p:nvPr>
        </p:nvGraphicFramePr>
        <p:xfrm>
          <a:off x="738335" y="351776"/>
          <a:ext cx="8848667" cy="6396598"/>
        </p:xfrm>
        <a:graphic>
          <a:graphicData uri="http://schemas.openxmlformats.org/drawingml/2006/table">
            <a:tbl>
              <a:tblPr firstRow="1" firstCol="1" bandRow="1">
                <a:tableStyleId>{ED083AE6-46FA-4A59-8FB0-9F97EB10719F}</a:tableStyleId>
              </a:tblPr>
              <a:tblGrid>
                <a:gridCol w="1305673">
                  <a:extLst>
                    <a:ext uri="{9D8B030D-6E8A-4147-A177-3AD203B41FA5}">
                      <a16:colId xmlns:a16="http://schemas.microsoft.com/office/drawing/2014/main" val="2682354750"/>
                    </a:ext>
                  </a:extLst>
                </a:gridCol>
                <a:gridCol w="1914606">
                  <a:extLst>
                    <a:ext uri="{9D8B030D-6E8A-4147-A177-3AD203B41FA5}">
                      <a16:colId xmlns:a16="http://schemas.microsoft.com/office/drawing/2014/main" val="3793828541"/>
                    </a:ext>
                  </a:extLst>
                </a:gridCol>
                <a:gridCol w="5628388">
                  <a:extLst>
                    <a:ext uri="{9D8B030D-6E8A-4147-A177-3AD203B41FA5}">
                      <a16:colId xmlns:a16="http://schemas.microsoft.com/office/drawing/2014/main" val="4022075878"/>
                    </a:ext>
                  </a:extLst>
                </a:gridCol>
              </a:tblGrid>
              <a:tr h="3476870">
                <a:tc rowSpan="2">
                  <a:txBody>
                    <a:bodyPr/>
                    <a:lstStyle/>
                    <a:p>
                      <a:pPr marL="0" algn="just" defTabSz="509412" rtl="0" eaLnBrk="1" latinLnBrk="0" hangingPunct="1">
                        <a:lnSpc>
                          <a:spcPct val="115000"/>
                        </a:lnSpc>
                        <a:spcAft>
                          <a:spcPts val="600"/>
                        </a:spcAft>
                      </a:pPr>
                      <a:r>
                        <a:rPr lang="vi-VN" sz="2400" b="0" kern="1200" dirty="0">
                          <a:solidFill>
                            <a:srgbClr val="000000"/>
                          </a:solidFill>
                          <a:effectLst/>
                          <a:latin typeface="Times New Roman" panose="02020603050405020304" pitchFamily="18" charset="0"/>
                          <a:ea typeface="+mn-ea"/>
                          <a:cs typeface="Times New Roman" panose="02020603050405020304" pitchFamily="18" charset="0"/>
                        </a:rPr>
                        <a:t>Hoạt động trải nghiệm</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hướng</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nghiệp</a:t>
                      </a:r>
                    </a:p>
                    <a:p>
                      <a:pPr algn="just">
                        <a:lnSpc>
                          <a:spcPct val="115000"/>
                        </a:lnSpc>
                        <a:spcAft>
                          <a:spcPts val="600"/>
                        </a:spcAft>
                      </a:pPr>
                      <a:r>
                        <a:rPr lang="vi-VN" sz="2400" b="0" dirty="0">
                          <a:effectLst/>
                        </a:rPr>
                        <a:t> </a:t>
                      </a:r>
                      <a:endParaRPr lang="en-US" sz="2400" b="0" dirty="0">
                        <a:effectLst/>
                        <a:latin typeface="Arial" panose="020B0604020202020204" pitchFamily="34" charset="0"/>
                        <a:cs typeface="Times New Roman" panose="02020603050405020304" pitchFamily="18" charset="0"/>
                      </a:endParaRPr>
                    </a:p>
                  </a:txBody>
                  <a:tcPr marL="66726" marR="66726" marT="0" marB="0"/>
                </a:tc>
                <a:tc>
                  <a:txBody>
                    <a:bodyPr/>
                    <a:lstStyle/>
                    <a:p>
                      <a:pPr marL="0" algn="just" defTabSz="509412" rtl="0" eaLnBrk="1" latinLnBrk="0" hangingPunct="1">
                        <a:lnSpc>
                          <a:spcPct val="115000"/>
                        </a:lnSpc>
                        <a:spcAft>
                          <a:spcPts val="600"/>
                        </a:spcAft>
                      </a:pPr>
                      <a:r>
                        <a:rPr lang="vi-VN" sz="2400" b="0" kern="1200" dirty="0">
                          <a:solidFill>
                            <a:srgbClr val="000000"/>
                          </a:solidFill>
                          <a:effectLst/>
                          <a:latin typeface="Times New Roman" panose="02020603050405020304" pitchFamily="18" charset="0"/>
                          <a:cs typeface="Times New Roman" panose="02020603050405020304" pitchFamily="18" charset="0"/>
                        </a:rPr>
                        <a:t> </a:t>
                      </a:r>
                      <a:r>
                        <a:rPr lang="vi-VN" sz="2400" b="0" i="1" kern="1200" dirty="0">
                          <a:solidFill>
                            <a:srgbClr val="000000"/>
                          </a:solidFill>
                          <a:effectLst/>
                          <a:latin typeface="Times New Roman" panose="02020603050405020304" pitchFamily="18" charset="0"/>
                          <a:ea typeface="+mn-ea"/>
                          <a:cs typeface="Times New Roman" panose="02020603050405020304" pitchFamily="18" charset="0"/>
                        </a:rPr>
                        <a:t>Hoạt động hướng vào bản thân </a:t>
                      </a:r>
                      <a:endParaRPr lang="en-US" sz="2400" b="0" i="1" kern="1200" dirty="0">
                        <a:solidFill>
                          <a:srgbClr val="000000"/>
                        </a:solidFill>
                        <a:effectLst/>
                        <a:latin typeface="Times New Roman" panose="02020603050405020304" pitchFamily="18" charset="0"/>
                        <a:ea typeface="+mn-ea"/>
                        <a:cs typeface="Times New Roman" panose="02020603050405020304" pitchFamily="18" charset="0"/>
                      </a:endParaRPr>
                    </a:p>
                    <a:p>
                      <a:pPr marL="0" algn="just" defTabSz="509412" rtl="0" eaLnBrk="1" latinLnBrk="0" hangingPunct="1">
                        <a:lnSpc>
                          <a:spcPct val="115000"/>
                        </a:lnSpc>
                        <a:spcAft>
                          <a:spcPts val="600"/>
                        </a:spcAft>
                      </a:pPr>
                      <a:r>
                        <a:rPr lang="vi-VN" sz="2400" b="0" kern="1200" dirty="0">
                          <a:solidFill>
                            <a:srgbClr val="000000"/>
                          </a:solidFill>
                          <a:effectLst/>
                          <a:latin typeface="Times New Roman" panose="02020603050405020304" pitchFamily="18" charset="0"/>
                          <a:cs typeface="Times New Roman" panose="02020603050405020304" pitchFamily="18" charset="0"/>
                        </a:rPr>
                        <a:t>Hoạt động rèn luyện bản thân</a:t>
                      </a:r>
                      <a:endPar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6726" marR="66726" marT="0" marB="0"/>
                </a:tc>
                <a:tc>
                  <a:txBody>
                    <a:bodyPr/>
                    <a:lstStyle/>
                    <a:p>
                      <a:pPr marL="0" algn="just" defTabSz="509412" rtl="0" eaLnBrk="1" latinLnBrk="0" hangingPunct="1">
                        <a:lnSpc>
                          <a:spcPct val="115000"/>
                        </a:lnSpc>
                        <a:spcAft>
                          <a:spcPts val="600"/>
                        </a:spcAft>
                      </a:pPr>
                      <a:r>
                        <a:rPr lang="vi-VN" sz="2400" b="0" kern="1200" dirty="0">
                          <a:solidFill>
                            <a:srgbClr val="000000"/>
                          </a:solidFill>
                          <a:effectLst/>
                          <a:latin typeface="Times New Roman" panose="02020603050405020304" pitchFamily="18" charset="0"/>
                          <a:cs typeface="Times New Roman" panose="02020603050405020304" pitchFamily="18" charset="0"/>
                        </a:rPr>
                        <a:t>– Phân tích được nguyên nhân và các nguy cơ gây ra tai nạn bom mìn.</a:t>
                      </a:r>
                      <a:endParaRPr lang="en-US" sz="2400" b="0" kern="1200" dirty="0">
                        <a:solidFill>
                          <a:srgbClr val="000000"/>
                        </a:solidFill>
                        <a:effectLst/>
                        <a:latin typeface="Times New Roman" panose="02020603050405020304" pitchFamily="18" charset="0"/>
                        <a:cs typeface="Times New Roman" panose="02020603050405020304" pitchFamily="18" charset="0"/>
                      </a:endParaRPr>
                    </a:p>
                    <a:p>
                      <a:pPr marL="0" algn="just" defTabSz="509412" rtl="0" eaLnBrk="1" latinLnBrk="0" hangingPunct="1">
                        <a:lnSpc>
                          <a:spcPct val="115000"/>
                        </a:lnSpc>
                        <a:spcAft>
                          <a:spcPts val="600"/>
                        </a:spcAft>
                      </a:pPr>
                      <a:r>
                        <a:rPr lang="vi-VN" sz="2400" b="0" kern="1200" dirty="0">
                          <a:solidFill>
                            <a:srgbClr val="000000"/>
                          </a:solidFill>
                          <a:effectLst/>
                          <a:latin typeface="Times New Roman" panose="02020603050405020304" pitchFamily="18" charset="0"/>
                          <a:cs typeface="Times New Roman" panose="02020603050405020304" pitchFamily="18" charset="0"/>
                        </a:rPr>
                        <a:t>– Nhận biết được những tình huống cần từ chối và thực hiện được kĩ năng từ chối trong một số tình huống cụ thể liên quan đến phòng tránh tai nạn do bom mìn, vật nổ gây ra.</a:t>
                      </a:r>
                      <a:endParaRPr lang="en-US" sz="2400" b="0" kern="1200" dirty="0">
                        <a:solidFill>
                          <a:srgbClr val="000000"/>
                        </a:solidFill>
                        <a:effectLst/>
                        <a:latin typeface="Times New Roman" panose="02020603050405020304" pitchFamily="18" charset="0"/>
                        <a:cs typeface="Times New Roman" panose="02020603050405020304" pitchFamily="18" charset="0"/>
                      </a:endParaRPr>
                    </a:p>
                    <a:p>
                      <a:pPr marL="0" algn="just" defTabSz="509412" rtl="0" eaLnBrk="1" latinLnBrk="0" hangingPunct="1">
                        <a:lnSpc>
                          <a:spcPct val="115000"/>
                        </a:lnSpc>
                        <a:spcAft>
                          <a:spcPts val="600"/>
                        </a:spcAft>
                      </a:pPr>
                      <a:r>
                        <a:rPr lang="vi-VN" sz="2400" b="0" kern="1200" dirty="0">
                          <a:solidFill>
                            <a:srgbClr val="000000"/>
                          </a:solidFill>
                          <a:effectLst/>
                          <a:latin typeface="Times New Roman" panose="02020603050405020304" pitchFamily="18" charset="0"/>
                          <a:cs typeface="Times New Roman" panose="02020603050405020304" pitchFamily="18" charset="0"/>
                        </a:rPr>
                        <a:t> </a:t>
                      </a:r>
                      <a:endParaRPr lang="en-US" sz="2400" b="0" kern="12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6726" marR="66726" marT="0" marB="0"/>
                </a:tc>
                <a:extLst>
                  <a:ext uri="{0D108BD9-81ED-4DB2-BD59-A6C34878D82A}">
                    <a16:rowId xmlns:a16="http://schemas.microsoft.com/office/drawing/2014/main" val="2243052231"/>
                  </a:ext>
                </a:extLst>
              </a:tr>
              <a:tr h="2912924">
                <a:tc vMerge="1">
                  <a:txBody>
                    <a:bodyPr/>
                    <a:lstStyle/>
                    <a:p>
                      <a:pPr algn="just">
                        <a:lnSpc>
                          <a:spcPct val="115000"/>
                        </a:lnSpc>
                        <a:spcAft>
                          <a:spcPts val="600"/>
                        </a:spcAft>
                      </a:pPr>
                      <a:r>
                        <a:rPr lang="vi-VN" sz="2400" b="0" dirty="0">
                          <a:effectLst/>
                        </a:rPr>
                        <a:t> </a:t>
                      </a:r>
                      <a:endParaRPr lang="en-US" sz="2400" b="0" dirty="0">
                        <a:effectLst/>
                        <a:latin typeface="Arial" panose="020B0604020202020204" pitchFamily="34" charset="0"/>
                        <a:ea typeface="Arial" panose="020B0604020202020204" pitchFamily="34" charset="0"/>
                        <a:cs typeface="Times New Roman" panose="02020603050405020304" pitchFamily="18" charset="0"/>
                      </a:endParaRPr>
                    </a:p>
                  </a:txBody>
                  <a:tcPr marL="66726" marR="66726" marT="0" marB="0"/>
                </a:tc>
                <a:tc>
                  <a:txBody>
                    <a:bodyPr/>
                    <a:lstStyle/>
                    <a:p>
                      <a:pPr marL="0" algn="just" defTabSz="509412" rtl="0" eaLnBrk="1" latinLnBrk="0" hangingPunct="1">
                        <a:lnSpc>
                          <a:spcPct val="115000"/>
                        </a:lnSpc>
                        <a:spcAft>
                          <a:spcPts val="600"/>
                        </a:spcAft>
                      </a:pPr>
                      <a:r>
                        <a:rPr lang="vi-VN" sz="2400" b="0" i="1" kern="1200" dirty="0">
                          <a:solidFill>
                            <a:srgbClr val="000000"/>
                          </a:solidFill>
                          <a:effectLst/>
                          <a:latin typeface="Times New Roman" panose="02020603050405020304" pitchFamily="18" charset="0"/>
                          <a:ea typeface="+mn-ea"/>
                          <a:cs typeface="Times New Roman" panose="02020603050405020304" pitchFamily="18" charset="0"/>
                        </a:rPr>
                        <a:t>Hoạt động hướng đến xã hội </a:t>
                      </a:r>
                      <a:endParaRPr lang="en-US" sz="2400" b="0" i="1" kern="1200" dirty="0">
                        <a:solidFill>
                          <a:srgbClr val="000000"/>
                        </a:solidFill>
                        <a:effectLst/>
                        <a:latin typeface="Times New Roman" panose="02020603050405020304" pitchFamily="18" charset="0"/>
                        <a:ea typeface="+mn-ea"/>
                        <a:cs typeface="Times New Roman" panose="02020603050405020304" pitchFamily="18" charset="0"/>
                      </a:endParaRPr>
                    </a:p>
                    <a:p>
                      <a:pPr marL="0" algn="just" defTabSz="509412" rtl="0" eaLnBrk="1" latinLnBrk="0" hangingPunct="1">
                        <a:lnSpc>
                          <a:spcPct val="115000"/>
                        </a:lnSpc>
                        <a:spcAft>
                          <a:spcPts val="600"/>
                        </a:spcAft>
                      </a:pPr>
                      <a:r>
                        <a:rPr lang="vi-VN" sz="2400" b="0" kern="1200" dirty="0">
                          <a:solidFill>
                            <a:srgbClr val="000000"/>
                          </a:solidFill>
                          <a:effectLst/>
                          <a:latin typeface="Times New Roman" panose="02020603050405020304" pitchFamily="18" charset="0"/>
                          <a:ea typeface="+mn-ea"/>
                          <a:cs typeface="Times New Roman" panose="02020603050405020304" pitchFamily="18" charset="0"/>
                        </a:rPr>
                        <a:t>Hoạt động xây dựng cộng đồng</a:t>
                      </a:r>
                      <a:endParaRPr lang="en-US" sz="2400" b="0" kern="1200" dirty="0">
                        <a:solidFill>
                          <a:srgbClr val="000000"/>
                        </a:solidFill>
                        <a:effectLst/>
                        <a:latin typeface="Times New Roman" panose="02020603050405020304" pitchFamily="18" charset="0"/>
                        <a:ea typeface="+mn-ea"/>
                        <a:cs typeface="Times New Roman" panose="02020603050405020304" pitchFamily="18" charset="0"/>
                      </a:endParaRPr>
                    </a:p>
                  </a:txBody>
                  <a:tcPr marL="66726" marR="66726" marT="0" marB="0"/>
                </a:tc>
                <a:tc>
                  <a:txBody>
                    <a:bodyPr/>
                    <a:lstStyle/>
                    <a:p>
                      <a:pPr marL="0" algn="just" defTabSz="509412" rtl="0" eaLnBrk="1" latinLnBrk="0" hangingPunct="1">
                        <a:lnSpc>
                          <a:spcPct val="115000"/>
                        </a:lnSpc>
                        <a:spcAft>
                          <a:spcPts val="600"/>
                        </a:spcAft>
                      </a:pPr>
                      <a:r>
                        <a:rPr lang="vi-VN" sz="2400" b="0" kern="1200" dirty="0">
                          <a:solidFill>
                            <a:srgbClr val="000000"/>
                          </a:solidFill>
                          <a:effectLst/>
                          <a:latin typeface="Times New Roman" panose="02020603050405020304" pitchFamily="18" charset="0"/>
                          <a:ea typeface="+mn-ea"/>
                          <a:cs typeface="Times New Roman" panose="02020603050405020304" pitchFamily="18" charset="0"/>
                        </a:rPr>
                        <a:t>– Tham gia một số hoạt động tình nguyện, nhân đạo, giáo dục truyền thống do nhà trường, địa phương tổ chức,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trong</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đó</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có</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hoạt</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động</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ủng</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hộ</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hỗ</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trợ</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cho</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nạn</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nhân</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bom</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mìn</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a:t>
                      </a:r>
                    </a:p>
                    <a:p>
                      <a:pPr marL="0" algn="just" defTabSz="509412" rtl="0" eaLnBrk="1" latinLnBrk="0" hangingPunct="1">
                        <a:lnSpc>
                          <a:spcPct val="115000"/>
                        </a:lnSpc>
                        <a:spcAft>
                          <a:spcPts val="600"/>
                        </a:spcAft>
                      </a:pP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p>
                  </a:txBody>
                  <a:tcPr marL="66726" marR="66726" marT="0" marB="0"/>
                </a:tc>
                <a:extLst>
                  <a:ext uri="{0D108BD9-81ED-4DB2-BD59-A6C34878D82A}">
                    <a16:rowId xmlns:a16="http://schemas.microsoft.com/office/drawing/2014/main" val="1803652386"/>
                  </a:ext>
                </a:extLst>
              </a:tr>
            </a:tbl>
          </a:graphicData>
        </a:graphic>
      </p:graphicFrame>
    </p:spTree>
    <p:extLst>
      <p:ext uri="{BB962C8B-B14F-4D97-AF65-F5344CB8AC3E}">
        <p14:creationId xmlns:p14="http://schemas.microsoft.com/office/powerpoint/2010/main" val="20437246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4A4502B-79C4-F6D8-0B54-E1C7B1AEE628}"/>
              </a:ext>
            </a:extLst>
          </p:cNvPr>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25</a:t>
            </a:fld>
            <a:endParaRPr lang="en-US" dirty="0"/>
          </a:p>
        </p:txBody>
      </p:sp>
      <p:graphicFrame>
        <p:nvGraphicFramePr>
          <p:cNvPr id="5" name="Table 4">
            <a:extLst>
              <a:ext uri="{FF2B5EF4-FFF2-40B4-BE49-F238E27FC236}">
                <a16:creationId xmlns:a16="http://schemas.microsoft.com/office/drawing/2014/main" id="{259D54A6-241B-7F82-BFCC-8A1E5AA4A8C0}"/>
              </a:ext>
            </a:extLst>
          </p:cNvPr>
          <p:cNvGraphicFramePr>
            <a:graphicFrameLocks noGrp="1"/>
          </p:cNvGraphicFramePr>
          <p:nvPr>
            <p:extLst>
              <p:ext uri="{D42A27DB-BD31-4B8C-83A1-F6EECF244321}">
                <p14:modId xmlns:p14="http://schemas.microsoft.com/office/powerpoint/2010/main" val="845842217"/>
              </p:ext>
            </p:extLst>
          </p:nvPr>
        </p:nvGraphicFramePr>
        <p:xfrm>
          <a:off x="322415" y="744016"/>
          <a:ext cx="9572802" cy="6335781"/>
        </p:xfrm>
        <a:graphic>
          <a:graphicData uri="http://schemas.openxmlformats.org/drawingml/2006/table">
            <a:tbl>
              <a:tblPr firstRow="1" firstCol="1" bandRow="1">
                <a:tableStyleId>{8799B23B-EC83-4686-B30A-512413B5E67A}</a:tableStyleId>
              </a:tblPr>
              <a:tblGrid>
                <a:gridCol w="1039172">
                  <a:extLst>
                    <a:ext uri="{9D8B030D-6E8A-4147-A177-3AD203B41FA5}">
                      <a16:colId xmlns:a16="http://schemas.microsoft.com/office/drawing/2014/main" val="2673289090"/>
                    </a:ext>
                  </a:extLst>
                </a:gridCol>
                <a:gridCol w="2662082">
                  <a:extLst>
                    <a:ext uri="{9D8B030D-6E8A-4147-A177-3AD203B41FA5}">
                      <a16:colId xmlns:a16="http://schemas.microsoft.com/office/drawing/2014/main" val="1482476243"/>
                    </a:ext>
                  </a:extLst>
                </a:gridCol>
                <a:gridCol w="5871548">
                  <a:extLst>
                    <a:ext uri="{9D8B030D-6E8A-4147-A177-3AD203B41FA5}">
                      <a16:colId xmlns:a16="http://schemas.microsoft.com/office/drawing/2014/main" val="3571183737"/>
                    </a:ext>
                  </a:extLst>
                </a:gridCol>
              </a:tblGrid>
              <a:tr h="3488584">
                <a:tc rowSpan="2">
                  <a:txBody>
                    <a:bodyPr/>
                    <a:lstStyle/>
                    <a:p>
                      <a:pPr marL="0" algn="just" defTabSz="509412" rtl="0" eaLnBrk="1" latinLnBrk="0" hangingPunct="1">
                        <a:lnSpc>
                          <a:spcPct val="115000"/>
                        </a:lnSpc>
                        <a:spcAft>
                          <a:spcPts val="600"/>
                        </a:spcAft>
                      </a:pP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GDCD</a:t>
                      </a:r>
                    </a:p>
                    <a:p>
                      <a:pPr algn="just">
                        <a:lnSpc>
                          <a:spcPct val="115000"/>
                        </a:lnSpc>
                        <a:spcAft>
                          <a:spcPts val="600"/>
                        </a:spcAft>
                      </a:pPr>
                      <a:r>
                        <a:rPr lang="vi-VN" sz="1300" i="1" dirty="0">
                          <a:effectLst/>
                          <a:latin typeface="Times New Roman" panose="02020603050405020304" pitchFamily="18" charset="0"/>
                          <a:ea typeface="Arial" panose="020B0604020202020204" pitchFamily="34" charset="0"/>
                          <a:cs typeface="Times New Roman" panose="02020603050405020304" pitchFamily="18" charset="0"/>
                        </a:rPr>
                        <a:t> </a:t>
                      </a:r>
                      <a:endParaRPr lang="en-US" sz="11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tc>
                <a:tc>
                  <a:txBody>
                    <a:bodyPr/>
                    <a:lstStyle/>
                    <a:p>
                      <a:pPr marL="0" algn="just" defTabSz="509412" rtl="0" eaLnBrk="1" latinLnBrk="0" hangingPunct="1">
                        <a:lnSpc>
                          <a:spcPct val="115000"/>
                        </a:lnSpc>
                        <a:spcAft>
                          <a:spcPts val="600"/>
                        </a:spcAft>
                      </a:pPr>
                      <a:r>
                        <a:rPr lang="vi-VN" sz="2400" b="0" i="1" kern="1200" dirty="0">
                          <a:solidFill>
                            <a:srgbClr val="000000"/>
                          </a:solidFill>
                          <a:effectLst/>
                          <a:latin typeface="Times New Roman" panose="02020603050405020304" pitchFamily="18" charset="0"/>
                          <a:ea typeface="+mn-ea"/>
                          <a:cs typeface="Times New Roman" panose="02020603050405020304" pitchFamily="18" charset="0"/>
                        </a:rPr>
                        <a:t>Giáo dục đạo đức:</a:t>
                      </a:r>
                      <a:endParaRPr lang="en-US" sz="2400" b="0" i="1" kern="1200" dirty="0">
                        <a:solidFill>
                          <a:srgbClr val="000000"/>
                        </a:solidFill>
                        <a:effectLst/>
                        <a:latin typeface="Times New Roman" panose="02020603050405020304" pitchFamily="18" charset="0"/>
                        <a:ea typeface="+mn-ea"/>
                        <a:cs typeface="Times New Roman" panose="02020603050405020304" pitchFamily="18" charset="0"/>
                      </a:endParaRPr>
                    </a:p>
                    <a:p>
                      <a:pPr marL="0" algn="just" defTabSz="509412" rtl="0" eaLnBrk="1" latinLnBrk="0" hangingPunct="1">
                        <a:lnSpc>
                          <a:spcPct val="115000"/>
                        </a:lnSpc>
                        <a:spcAft>
                          <a:spcPts val="600"/>
                        </a:spcAft>
                      </a:pPr>
                      <a:r>
                        <a:rPr lang="vi-VN" sz="2400" b="0" kern="1200" dirty="0">
                          <a:solidFill>
                            <a:srgbClr val="000000"/>
                          </a:solidFill>
                          <a:effectLst/>
                          <a:latin typeface="Times New Roman" panose="02020603050405020304" pitchFamily="18" charset="0"/>
                          <a:ea typeface="+mn-ea"/>
                          <a:cs typeface="Times New Roman" panose="02020603050405020304" pitchFamily="18" charset="0"/>
                        </a:rPr>
                        <a:t>Trách nhiệm Bảo vệ hòa bình</a:t>
                      </a:r>
                      <a:endParaRPr lang="en-US" sz="2400" b="0" kern="1200" dirty="0">
                        <a:solidFill>
                          <a:srgbClr val="000000"/>
                        </a:solidFill>
                        <a:effectLst/>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algn="just" defTabSz="509412" rtl="0" eaLnBrk="1" latinLnBrk="0" hangingPunct="1">
                        <a:lnSpc>
                          <a:spcPct val="115000"/>
                        </a:lnSpc>
                        <a:spcAft>
                          <a:spcPts val="600"/>
                        </a:spcAft>
                      </a:pPr>
                      <a:r>
                        <a:rPr lang="vi-VN" sz="2400" b="0" kern="1200" dirty="0">
                          <a:solidFill>
                            <a:srgbClr val="000000"/>
                          </a:solidFill>
                          <a:effectLst/>
                          <a:latin typeface="Times New Roman" panose="02020603050405020304" pitchFamily="18" charset="0"/>
                          <a:ea typeface="+mn-ea"/>
                          <a:cs typeface="Times New Roman" panose="02020603050405020304" pitchFamily="18" charset="0"/>
                        </a:rPr>
                        <a:t>– Trình bày được sự nguy hiểm, hậu quả của tai nạn bom mìn còn sót lại sau chiến tranh.</a:t>
                      </a:r>
                      <a:endParaRPr lang="en-US" sz="2400" b="0" kern="1200" dirty="0">
                        <a:solidFill>
                          <a:srgbClr val="000000"/>
                        </a:solidFill>
                        <a:effectLst/>
                        <a:latin typeface="Times New Roman" panose="02020603050405020304" pitchFamily="18" charset="0"/>
                        <a:ea typeface="+mn-ea"/>
                        <a:cs typeface="Times New Roman" panose="02020603050405020304" pitchFamily="18" charset="0"/>
                      </a:endParaRPr>
                    </a:p>
                    <a:p>
                      <a:pPr marL="0" algn="just" defTabSz="509412" rtl="0" eaLnBrk="1" latinLnBrk="0" hangingPunct="1">
                        <a:lnSpc>
                          <a:spcPct val="115000"/>
                        </a:lnSpc>
                        <a:spcAft>
                          <a:spcPts val="600"/>
                        </a:spcAft>
                      </a:pPr>
                      <a:r>
                        <a:rPr lang="vi-VN" sz="2400" b="0" kern="1200" dirty="0">
                          <a:solidFill>
                            <a:srgbClr val="000000"/>
                          </a:solidFill>
                          <a:effectLst/>
                          <a:latin typeface="Times New Roman" panose="02020603050405020304" pitchFamily="18" charset="0"/>
                          <a:ea typeface="+mn-ea"/>
                          <a:cs typeface="Times New Roman" panose="02020603050405020304" pitchFamily="18" charset="0"/>
                        </a:rPr>
                        <a:t>– Tích cực tham gia các hoạt động vì hòa bình, chống chiến tranh do lớp, trường, địa phương tổ chức.</a:t>
                      </a:r>
                      <a:endParaRPr lang="en-US" sz="2400" b="0" kern="1200" dirty="0">
                        <a:solidFill>
                          <a:srgbClr val="000000"/>
                        </a:solidFill>
                        <a:effectLst/>
                        <a:latin typeface="Times New Roman" panose="02020603050405020304" pitchFamily="18" charset="0"/>
                        <a:ea typeface="+mn-ea"/>
                        <a:cs typeface="Times New Roman" panose="02020603050405020304" pitchFamily="18" charset="0"/>
                      </a:endParaRPr>
                    </a:p>
                    <a:p>
                      <a:pPr marL="0" algn="just" defTabSz="509412" rtl="0" eaLnBrk="1" latinLnBrk="0" hangingPunct="1">
                        <a:lnSpc>
                          <a:spcPct val="115000"/>
                        </a:lnSpc>
                        <a:spcAft>
                          <a:spcPts val="600"/>
                        </a:spcAft>
                      </a:pPr>
                      <a:r>
                        <a:rPr lang="vi-VN" sz="2400" b="0" kern="1200" dirty="0">
                          <a:solidFill>
                            <a:srgbClr val="000000"/>
                          </a:solidFill>
                          <a:effectLst/>
                          <a:latin typeface="Times New Roman" panose="02020603050405020304" pitchFamily="18" charset="0"/>
                          <a:ea typeface="+mn-ea"/>
                          <a:cs typeface="Times New Roman" panose="02020603050405020304" pitchFamily="18" charset="0"/>
                        </a:rPr>
                        <a:t>– Tuyên truyền vận động mọi người tham gia các hoạt động chống chiến tranh, bảo vệ</a:t>
                      </a:r>
                      <a:endParaRPr lang="en-US" sz="2400" b="0" kern="1200" dirty="0">
                        <a:solidFill>
                          <a:srgbClr val="000000"/>
                        </a:solidFill>
                        <a:effectLst/>
                        <a:latin typeface="Times New Roman" panose="02020603050405020304" pitchFamily="18" charset="0"/>
                        <a:ea typeface="+mn-ea"/>
                        <a:cs typeface="Times New Roman" panose="02020603050405020304" pitchFamily="18" charset="0"/>
                      </a:endParaRPr>
                    </a:p>
                    <a:p>
                      <a:pPr marL="0" algn="just" defTabSz="509412" rtl="0" eaLnBrk="1" latinLnBrk="0" hangingPunct="1">
                        <a:lnSpc>
                          <a:spcPct val="115000"/>
                        </a:lnSpc>
                        <a:spcAft>
                          <a:spcPts val="600"/>
                        </a:spcAft>
                      </a:pPr>
                      <a:r>
                        <a:rPr lang="vi-VN" sz="2400" b="0" kern="1200" dirty="0">
                          <a:solidFill>
                            <a:srgbClr val="000000"/>
                          </a:solidFill>
                          <a:effectLst/>
                          <a:latin typeface="Times New Roman" panose="02020603050405020304" pitchFamily="18" charset="0"/>
                          <a:ea typeface="+mn-ea"/>
                          <a:cs typeface="Times New Roman" panose="02020603050405020304" pitchFamily="18" charset="0"/>
                        </a:rPr>
                        <a:t>hòa bình.</a:t>
                      </a:r>
                      <a:endParaRPr lang="en-US" sz="2400" b="0" kern="1200" dirty="0">
                        <a:solidFill>
                          <a:srgbClr val="000000"/>
                        </a:solidFill>
                        <a:effectLst/>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3144702843"/>
                  </a:ext>
                </a:extLst>
              </a:tr>
              <a:tr h="2775907">
                <a:tc vMerge="1">
                  <a:txBody>
                    <a:bodyPr/>
                    <a:lstStyle/>
                    <a:p>
                      <a:endParaRPr lang="en-US" sz="1100" dirty="0">
                        <a:effectLst/>
                        <a:latin typeface="Calibri" panose="020F0502020204030204" pitchFamily="34" charset="0"/>
                        <a:cs typeface="Times New Roman" panose="02020603050405020304" pitchFamily="18" charset="0"/>
                      </a:endParaRPr>
                    </a:p>
                  </a:txBody>
                  <a:tcPr marL="68580" marR="68580" marT="0" marB="0"/>
                </a:tc>
                <a:tc>
                  <a:txBody>
                    <a:bodyPr/>
                    <a:lstStyle/>
                    <a:p>
                      <a:pPr marL="0" algn="just" defTabSz="509412" rtl="0" eaLnBrk="1" latinLnBrk="0" hangingPunct="1">
                        <a:lnSpc>
                          <a:spcPct val="115000"/>
                        </a:lnSpc>
                        <a:spcAft>
                          <a:spcPts val="600"/>
                        </a:spcAft>
                      </a:pPr>
                      <a:r>
                        <a:rPr lang="vi-VN" sz="2400" b="0" i="1" kern="1200" dirty="0">
                          <a:solidFill>
                            <a:srgbClr val="000000"/>
                          </a:solidFill>
                          <a:effectLst/>
                          <a:latin typeface="Times New Roman" panose="02020603050405020304" pitchFamily="18" charset="0"/>
                          <a:ea typeface="+mn-ea"/>
                          <a:cs typeface="Times New Roman" panose="02020603050405020304" pitchFamily="18" charset="0"/>
                        </a:rPr>
                        <a:t>Giáo dục pháp luật</a:t>
                      </a:r>
                      <a:r>
                        <a:rPr lang="vi-VN" sz="2400" b="0" kern="1200" dirty="0">
                          <a:solidFill>
                            <a:srgbClr val="000000"/>
                          </a:solidFill>
                          <a:effectLst/>
                          <a:latin typeface="Times New Roman" panose="02020603050405020304" pitchFamily="18" charset="0"/>
                          <a:ea typeface="+mn-ea"/>
                          <a:cs typeface="Times New Roman" panose="02020603050405020304" pitchFamily="18" charset="0"/>
                        </a:rPr>
                        <a:t>: Quyền và nghĩa vụ công dân</a:t>
                      </a:r>
                      <a:endParaRPr lang="en-US" sz="2400" b="0" kern="1200" dirty="0">
                        <a:solidFill>
                          <a:srgbClr val="000000"/>
                        </a:solidFill>
                        <a:effectLst/>
                        <a:latin typeface="Times New Roman" panose="02020603050405020304" pitchFamily="18" charset="0"/>
                        <a:ea typeface="+mn-ea"/>
                        <a:cs typeface="Times New Roman" panose="02020603050405020304" pitchFamily="18" charset="0"/>
                      </a:endParaRPr>
                    </a:p>
                    <a:p>
                      <a:pPr marL="0" algn="just" defTabSz="509412" rtl="0" eaLnBrk="1" latinLnBrk="0" hangingPunct="1">
                        <a:lnSpc>
                          <a:spcPct val="115000"/>
                        </a:lnSpc>
                        <a:spcAft>
                          <a:spcPts val="600"/>
                        </a:spcAft>
                      </a:pPr>
                      <a:r>
                        <a:rPr lang="vi-VN" sz="2400" b="0" kern="1200" dirty="0">
                          <a:solidFill>
                            <a:srgbClr val="000000"/>
                          </a:solidFill>
                          <a:effectLst/>
                          <a:latin typeface="Times New Roman" panose="02020603050405020304" pitchFamily="18" charset="0"/>
                          <a:ea typeface="+mn-ea"/>
                          <a:cs typeface="Times New Roman" panose="02020603050405020304" pitchFamily="18" charset="0"/>
                        </a:rPr>
                        <a:t> Vi phạm pháp luật và trách nhiệm pháp lí</a:t>
                      </a:r>
                      <a:endParaRPr lang="en-US" sz="2400" b="0" kern="1200" dirty="0">
                        <a:solidFill>
                          <a:srgbClr val="000000"/>
                        </a:solidFill>
                        <a:effectLst/>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algn="just" defTabSz="509412" rtl="0" eaLnBrk="1" latinLnBrk="0" hangingPunct="1">
                        <a:lnSpc>
                          <a:spcPct val="115000"/>
                        </a:lnSpc>
                        <a:spcAft>
                          <a:spcPts val="600"/>
                        </a:spcAft>
                      </a:pPr>
                      <a:r>
                        <a:rPr lang="vi-VN" sz="2400" b="0" kern="1200" dirty="0">
                          <a:solidFill>
                            <a:srgbClr val="000000"/>
                          </a:solidFill>
                          <a:effectLst/>
                          <a:latin typeface="Times New Roman" panose="02020603050405020304" pitchFamily="18" charset="0"/>
                          <a:ea typeface="+mn-ea"/>
                          <a:cs typeface="Times New Roman" panose="02020603050405020304" pitchFamily="18" charset="0"/>
                        </a:rPr>
                        <a:t> – Phân tích, đánh giá được các hành vi vi phạm pháp luật như kinh doanh thuốc nổ và vũ khí và trách nhiệm pháp lí trong tình huống cụ thể nêu trên.</a:t>
                      </a:r>
                      <a:endParaRPr lang="en-US" sz="2400" b="0" kern="1200" dirty="0">
                        <a:solidFill>
                          <a:srgbClr val="000000"/>
                        </a:solidFill>
                        <a:effectLst/>
                        <a:latin typeface="Times New Roman" panose="02020603050405020304" pitchFamily="18" charset="0"/>
                        <a:ea typeface="+mn-ea"/>
                        <a:cs typeface="Times New Roman" panose="02020603050405020304" pitchFamily="18" charset="0"/>
                      </a:endParaRPr>
                    </a:p>
                    <a:p>
                      <a:pPr marL="0" algn="just" defTabSz="509412" rtl="0" eaLnBrk="1" latinLnBrk="0" hangingPunct="1">
                        <a:lnSpc>
                          <a:spcPct val="115000"/>
                        </a:lnSpc>
                        <a:spcAft>
                          <a:spcPts val="600"/>
                        </a:spcAft>
                      </a:pPr>
                      <a:r>
                        <a:rPr lang="vi-VN"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Xác</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định</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được</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nguy</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cơ</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của</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việc</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kinh</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doanh</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thuốc</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nổ</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và</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vũ</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khí</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trái</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 </a:t>
                      </a:r>
                      <a:r>
                        <a:rPr lang="en-US" sz="2400" b="0" kern="1200" dirty="0" err="1">
                          <a:solidFill>
                            <a:srgbClr val="000000"/>
                          </a:solidFill>
                          <a:effectLst/>
                          <a:latin typeface="Times New Roman" panose="02020603050405020304" pitchFamily="18" charset="0"/>
                          <a:ea typeface="+mn-ea"/>
                          <a:cs typeface="Times New Roman" panose="02020603050405020304" pitchFamily="18" charset="0"/>
                        </a:rPr>
                        <a:t>phép</a:t>
                      </a:r>
                      <a:r>
                        <a:rPr lang="en-US" sz="2400" b="0" kern="1200" dirty="0">
                          <a:solidFill>
                            <a:srgbClr val="000000"/>
                          </a:solidFill>
                          <a:effectLst/>
                          <a:latin typeface="Times New Roman" panose="02020603050405020304" pitchFamily="18" charset="0"/>
                          <a:ea typeface="+mn-ea"/>
                          <a:cs typeface="Times New Roman" panose="02020603050405020304" pitchFamily="18" charset="0"/>
                        </a:rPr>
                        <a:t>.</a:t>
                      </a:r>
                    </a:p>
                  </a:txBody>
                  <a:tcPr marL="68580" marR="68580" marT="0" marB="0"/>
                </a:tc>
                <a:extLst>
                  <a:ext uri="{0D108BD9-81ED-4DB2-BD59-A6C34878D82A}">
                    <a16:rowId xmlns:a16="http://schemas.microsoft.com/office/drawing/2014/main" val="1900262877"/>
                  </a:ext>
                </a:extLst>
              </a:tr>
            </a:tbl>
          </a:graphicData>
        </a:graphic>
      </p:graphicFrame>
      <p:sp>
        <p:nvSpPr>
          <p:cNvPr id="6" name="TextBox 5">
            <a:extLst>
              <a:ext uri="{FF2B5EF4-FFF2-40B4-BE49-F238E27FC236}">
                <a16:creationId xmlns:a16="http://schemas.microsoft.com/office/drawing/2014/main" id="{99E3DA30-36C2-BA6C-F856-480B87BB1189}"/>
              </a:ext>
            </a:extLst>
          </p:cNvPr>
          <p:cNvSpPr txBox="1"/>
          <p:nvPr/>
        </p:nvSpPr>
        <p:spPr>
          <a:xfrm>
            <a:off x="958415" y="191340"/>
            <a:ext cx="5029200" cy="489749"/>
          </a:xfrm>
          <a:prstGeom prst="rect">
            <a:avLst/>
          </a:prstGeom>
          <a:noFill/>
        </p:spPr>
        <p:txBody>
          <a:bodyPr wrap="square">
            <a:spAutoFit/>
          </a:bodyPr>
          <a:lstStyle/>
          <a:p>
            <a:pPr algn="just">
              <a:lnSpc>
                <a:spcPct val="115000"/>
              </a:lnSpc>
              <a:spcAft>
                <a:spcPts val="600"/>
              </a:spcAft>
            </a:pPr>
            <a:r>
              <a:rPr lang="vi-VN" sz="2400" b="1" dirty="0">
                <a:effectLst/>
                <a:latin typeface="+mj-lt"/>
              </a:rPr>
              <a:t>Khối </a:t>
            </a:r>
            <a:r>
              <a:rPr lang="en-US" sz="2400" b="1" dirty="0">
                <a:latin typeface="+mj-lt"/>
              </a:rPr>
              <a:t>9</a:t>
            </a:r>
            <a:endParaRPr lang="en-US" sz="2400" b="1" dirty="0">
              <a:effectLst/>
              <a:latin typeface="+mj-lt"/>
              <a:ea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7687632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4A4502B-79C4-F6D8-0B54-E1C7B1AEE628}"/>
              </a:ext>
            </a:extLst>
          </p:cNvPr>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26</a:t>
            </a:fld>
            <a:endParaRPr lang="en-US" dirty="0"/>
          </a:p>
        </p:txBody>
      </p:sp>
      <p:graphicFrame>
        <p:nvGraphicFramePr>
          <p:cNvPr id="2" name="Table 1">
            <a:extLst>
              <a:ext uri="{FF2B5EF4-FFF2-40B4-BE49-F238E27FC236}">
                <a16:creationId xmlns:a16="http://schemas.microsoft.com/office/drawing/2014/main" id="{387542D0-E5AF-D69E-B17B-F83E865C72E2}"/>
              </a:ext>
            </a:extLst>
          </p:cNvPr>
          <p:cNvGraphicFramePr>
            <a:graphicFrameLocks noGrp="1"/>
          </p:cNvGraphicFramePr>
          <p:nvPr/>
        </p:nvGraphicFramePr>
        <p:xfrm>
          <a:off x="532558" y="1586475"/>
          <a:ext cx="9196432" cy="3553475"/>
        </p:xfrm>
        <a:graphic>
          <a:graphicData uri="http://schemas.openxmlformats.org/drawingml/2006/table">
            <a:tbl>
              <a:tblPr firstRow="1" firstCol="1" bandRow="1"/>
              <a:tblGrid>
                <a:gridCol w="1322662">
                  <a:extLst>
                    <a:ext uri="{9D8B030D-6E8A-4147-A177-3AD203B41FA5}">
                      <a16:colId xmlns:a16="http://schemas.microsoft.com/office/drawing/2014/main" val="785556387"/>
                    </a:ext>
                  </a:extLst>
                </a:gridCol>
                <a:gridCol w="1659935">
                  <a:extLst>
                    <a:ext uri="{9D8B030D-6E8A-4147-A177-3AD203B41FA5}">
                      <a16:colId xmlns:a16="http://schemas.microsoft.com/office/drawing/2014/main" val="3793307000"/>
                    </a:ext>
                  </a:extLst>
                </a:gridCol>
                <a:gridCol w="6213835">
                  <a:extLst>
                    <a:ext uri="{9D8B030D-6E8A-4147-A177-3AD203B41FA5}">
                      <a16:colId xmlns:a16="http://schemas.microsoft.com/office/drawing/2014/main" val="1617809253"/>
                    </a:ext>
                  </a:extLst>
                </a:gridCol>
              </a:tblGrid>
              <a:tr h="3553475">
                <a:tc>
                  <a:txBody>
                    <a:bodyPr/>
                    <a:lstStyle/>
                    <a:p>
                      <a:pPr algn="just">
                        <a:lnSpc>
                          <a:spcPct val="115000"/>
                        </a:lnSpc>
                        <a:spcAft>
                          <a:spcPts val="600"/>
                        </a:spcAft>
                      </a:pPr>
                      <a:r>
                        <a:rPr lang="vi-VN"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Hoạt động trải nghiệm</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hướng</a:t>
                      </a:r>
                      <a:r>
                        <a:rPr lang="en-US" sz="2400" b="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b="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nghiệp</a:t>
                      </a:r>
                      <a:endParaRPr lang="en-US" sz="2400" b="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just">
                        <a:lnSpc>
                          <a:spcPct val="115000"/>
                        </a:lnSpc>
                        <a:spcAft>
                          <a:spcPts val="600"/>
                        </a:spcAft>
                      </a:pPr>
                      <a:r>
                        <a:rPr lang="vi-VN" sz="240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vi-VN" sz="2400" i="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Hoạt động hướng đến tự nhiên</a:t>
                      </a:r>
                      <a:r>
                        <a:rPr lang="vi-VN" sz="240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endParaRPr lang="en-US" sz="2400">
                        <a:effectLst/>
                        <a:latin typeface="Arial" panose="020B0604020202020204" pitchFamily="34" charset="0"/>
                        <a:ea typeface="Arial" panose="020B0604020202020204" pitchFamily="34" charset="0"/>
                        <a:cs typeface="Times New Roman" panose="02020603050405020304" pitchFamily="18" charset="0"/>
                      </a:endParaRPr>
                    </a:p>
                    <a:p>
                      <a:pPr algn="just">
                        <a:lnSpc>
                          <a:spcPct val="115000"/>
                        </a:lnSpc>
                        <a:spcAft>
                          <a:spcPts val="600"/>
                        </a:spcAft>
                      </a:pPr>
                      <a:r>
                        <a:rPr lang="vi-VN" sz="240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Hoạt động tìm hiểu và bảo vệ môi trường</a:t>
                      </a:r>
                      <a:endParaRPr lang="en-US" sz="240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just">
                        <a:lnSpc>
                          <a:spcPct val="115000"/>
                        </a:lnSpc>
                        <a:spcAft>
                          <a:spcPts val="600"/>
                        </a:spcAft>
                      </a:pPr>
                      <a:r>
                        <a:rPr lang="vi-VN"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Xác định được một trong những nguyên nhân gây ô nhiễm môi trường là do bom mìn còn sót lại sau chiến tranh.</a:t>
                      </a:r>
                      <a:endParaRPr lang="en-US" sz="2400" dirty="0">
                        <a:effectLst/>
                        <a:latin typeface="Arial" panose="020B0604020202020204" pitchFamily="34" charset="0"/>
                        <a:ea typeface="Arial" panose="020B0604020202020204" pitchFamily="34" charset="0"/>
                        <a:cs typeface="Times New Roman" panose="02020603050405020304" pitchFamily="18" charset="0"/>
                      </a:endParaRPr>
                    </a:p>
                    <a:p>
                      <a:pPr algn="just">
                        <a:lnSpc>
                          <a:spcPct val="115000"/>
                        </a:lnSpc>
                        <a:spcAft>
                          <a:spcPts val="600"/>
                        </a:spcAft>
                      </a:pPr>
                      <a:r>
                        <a:rPr lang="vi-VN"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Tham gia tuyên truyền đến người dân địa phương các biện pháp phòng chống ô nhiễm và bảo vệ môi trường</a:t>
                      </a:r>
                      <a:r>
                        <a:rPr lang="en-US"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trong</a:t>
                      </a:r>
                      <a:r>
                        <a:rPr lang="en-US"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đó</a:t>
                      </a:r>
                      <a:r>
                        <a:rPr lang="en-US"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có</a:t>
                      </a:r>
                      <a:r>
                        <a:rPr lang="en-US"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ô </a:t>
                      </a:r>
                      <a:r>
                        <a:rPr lang="en-US" sz="24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nhiễm</a:t>
                      </a:r>
                      <a:r>
                        <a:rPr lang="en-US"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do </a:t>
                      </a:r>
                      <a:r>
                        <a:rPr lang="en-US" sz="24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bom</a:t>
                      </a:r>
                      <a:r>
                        <a:rPr lang="en-US"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mìn</a:t>
                      </a:r>
                      <a:r>
                        <a:rPr lang="en-US"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gây</a:t>
                      </a:r>
                      <a:r>
                        <a:rPr lang="en-US"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r>
                        <a:rPr lang="en-US" sz="2400" dirty="0" err="1">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ra</a:t>
                      </a:r>
                      <a:r>
                        <a:rPr lang="vi-VN"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a:t>
                      </a:r>
                      <a:endParaRPr lang="en-US" sz="2400" dirty="0">
                        <a:effectLst/>
                        <a:latin typeface="Arial" panose="020B0604020202020204" pitchFamily="34" charset="0"/>
                        <a:ea typeface="Arial" panose="020B0604020202020204" pitchFamily="34" charset="0"/>
                        <a:cs typeface="Times New Roman" panose="02020603050405020304" pitchFamily="18" charset="0"/>
                      </a:endParaRPr>
                    </a:p>
                    <a:p>
                      <a:pPr algn="just">
                        <a:lnSpc>
                          <a:spcPct val="115000"/>
                        </a:lnSpc>
                        <a:spcAft>
                          <a:spcPts val="600"/>
                        </a:spcAft>
                      </a:pPr>
                      <a:r>
                        <a:rPr lang="vi-VN" sz="2400" dirty="0">
                          <a:solidFill>
                            <a:srgbClr val="000000"/>
                          </a:solidFill>
                          <a:effectLst/>
                          <a:latin typeface="Times New Roman" panose="02020603050405020304" pitchFamily="18" charset="0"/>
                          <a:ea typeface="Arial" panose="020B0604020202020204" pitchFamily="34" charset="0"/>
                          <a:cs typeface="Times New Roman" panose="02020603050405020304" pitchFamily="18" charset="0"/>
                        </a:rPr>
                        <a:t> </a:t>
                      </a:r>
                      <a:endParaRPr lang="en-US" sz="2400" dirty="0">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597286407"/>
                  </a:ext>
                </a:extLst>
              </a:tr>
            </a:tbl>
          </a:graphicData>
        </a:graphic>
      </p:graphicFrame>
    </p:spTree>
    <p:extLst>
      <p:ext uri="{BB962C8B-B14F-4D97-AF65-F5344CB8AC3E}">
        <p14:creationId xmlns:p14="http://schemas.microsoft.com/office/powerpoint/2010/main" val="38454992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5AFAF9-2F67-9484-F406-2DCFB7353DD5}"/>
              </a:ext>
            </a:extLst>
          </p:cNvPr>
          <p:cNvSpPr>
            <a:spLocks noGrp="1"/>
          </p:cNvSpPr>
          <p:nvPr>
            <p:ph idx="1"/>
          </p:nvPr>
        </p:nvSpPr>
        <p:spPr>
          <a:xfrm>
            <a:off x="931438" y="1211949"/>
            <a:ext cx="9053128" cy="6380666"/>
          </a:xfrm>
        </p:spPr>
        <p:txBody>
          <a:bodyPr>
            <a:normAutofit/>
          </a:bodyPr>
          <a:lstStyle/>
          <a:p>
            <a:pPr marL="0" indent="0">
              <a:lnSpc>
                <a:spcPct val="150000"/>
              </a:lnSpc>
              <a:buNone/>
            </a:pP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VI.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Định</a:t>
            </a: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hướng</a:t>
            </a: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về</a:t>
            </a: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phương</a:t>
            </a: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pháp</a:t>
            </a: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giáo</a:t>
            </a: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dục</a:t>
            </a:r>
            <a:endParaRPr lang="en-US" sz="2600" b="1" dirty="0">
              <a:effectLst/>
              <a:latin typeface="Times New Roman" panose="02020603050405020304" pitchFamily="18" charset="0"/>
              <a:ea typeface="Arial" panose="020B0604020202020204" pitchFamily="34" charset="0"/>
              <a:cs typeface="Times New Roman" panose="02020603050405020304" pitchFamily="18" charset="0"/>
            </a:endParaRPr>
          </a:p>
          <a:p>
            <a:pPr>
              <a:lnSpc>
                <a:spcPct val="150000"/>
              </a:lnSpc>
              <a:buFontTx/>
              <a:buChar char="-"/>
            </a:pPr>
            <a:r>
              <a:rPr lang="en-US" sz="2600" dirty="0" err="1">
                <a:latin typeface="Times New Roman" panose="02020603050405020304" pitchFamily="18" charset="0"/>
                <a:ea typeface="Arial" panose="020B0604020202020204" pitchFamily="34" charset="0"/>
                <a:cs typeface="Times New Roman" panose="02020603050405020304" pitchFamily="18" charset="0"/>
              </a:rPr>
              <a:t>Tích</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cực</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hóa</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hoạt</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động</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của</a:t>
            </a:r>
            <a:r>
              <a:rPr lang="en-US" sz="2600" dirty="0">
                <a:latin typeface="Times New Roman" panose="02020603050405020304" pitchFamily="18" charset="0"/>
                <a:ea typeface="Arial" panose="020B0604020202020204" pitchFamily="34" charset="0"/>
                <a:cs typeface="Times New Roman" panose="02020603050405020304" pitchFamily="18" charset="0"/>
              </a:rPr>
              <a:t> HS</a:t>
            </a:r>
          </a:p>
          <a:p>
            <a:pPr>
              <a:lnSpc>
                <a:spcPct val="150000"/>
              </a:lnSpc>
              <a:buFontTx/>
              <a:buChar char="-"/>
            </a:pPr>
            <a:r>
              <a:rPr lang="en-US" sz="2600" dirty="0" err="1">
                <a:latin typeface="Times New Roman" panose="02020603050405020304" pitchFamily="18" charset="0"/>
                <a:ea typeface="Arial" panose="020B0604020202020204" pitchFamily="34" charset="0"/>
                <a:cs typeface="Times New Roman" panose="02020603050405020304" pitchFamily="18" charset="0"/>
              </a:rPr>
              <a:t>Vận</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dụng</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các</a:t>
            </a:r>
            <a:r>
              <a:rPr lang="en-US" sz="2600" dirty="0">
                <a:latin typeface="Times New Roman" panose="02020603050405020304" pitchFamily="18" charset="0"/>
                <a:ea typeface="Arial" panose="020B0604020202020204" pitchFamily="34" charset="0"/>
                <a:cs typeface="Times New Roman" panose="02020603050405020304" pitchFamily="18" charset="0"/>
              </a:rPr>
              <a:t> PP, KTDH, </a:t>
            </a:r>
            <a:r>
              <a:rPr lang="en-US" sz="2600" dirty="0" err="1">
                <a:latin typeface="Times New Roman" panose="02020603050405020304" pitchFamily="18" charset="0"/>
                <a:ea typeface="Arial" panose="020B0604020202020204" pitchFamily="34" charset="0"/>
                <a:cs typeface="Times New Roman" panose="02020603050405020304" pitchFamily="18" charset="0"/>
              </a:rPr>
              <a:t>hình</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thức</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tổ</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chức</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dạy</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học</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linh</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hoạt</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sáng</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tạo</a:t>
            </a:r>
            <a:endParaRPr lang="en-US" sz="2600" dirty="0">
              <a:latin typeface="Times New Roman" panose="02020603050405020304" pitchFamily="18" charset="0"/>
              <a:ea typeface="Arial" panose="020B0604020202020204" pitchFamily="34" charset="0"/>
              <a:cs typeface="Times New Roman" panose="02020603050405020304" pitchFamily="18" charset="0"/>
            </a:endParaRPr>
          </a:p>
          <a:p>
            <a:pPr>
              <a:lnSpc>
                <a:spcPct val="150000"/>
              </a:lnSpc>
              <a:buFontTx/>
              <a:buChar char="-"/>
            </a:pPr>
            <a:r>
              <a:rPr lang="en-US" sz="2600" dirty="0" err="1">
                <a:latin typeface="Times New Roman" panose="02020603050405020304" pitchFamily="18" charset="0"/>
                <a:ea typeface="Arial" panose="020B0604020202020204" pitchFamily="34" charset="0"/>
                <a:cs typeface="Times New Roman" panose="02020603050405020304" pitchFamily="18" charset="0"/>
              </a:rPr>
              <a:t>Sử</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dụng</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hợp</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lí</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các</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đồ</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dùng</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thiết</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bị</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dạy</a:t>
            </a:r>
            <a:r>
              <a:rPr lang="en-US" sz="2600" dirty="0">
                <a:latin typeface="Times New Roman" panose="02020603050405020304" pitchFamily="18" charset="0"/>
                <a:ea typeface="Arial" panose="020B0604020202020204" pitchFamily="34" charset="0"/>
                <a:cs typeface="Times New Roman" panose="02020603050405020304" pitchFamily="18" charset="0"/>
              </a:rPr>
              <a:t> </a:t>
            </a:r>
            <a:r>
              <a:rPr lang="en-US" sz="2600" dirty="0" err="1">
                <a:latin typeface="Times New Roman" panose="02020603050405020304" pitchFamily="18" charset="0"/>
                <a:ea typeface="Arial" panose="020B0604020202020204" pitchFamily="34" charset="0"/>
                <a:cs typeface="Times New Roman" panose="02020603050405020304" pitchFamily="18" charset="0"/>
              </a:rPr>
              <a:t>học</a:t>
            </a:r>
            <a:endParaRPr lang="en-US" sz="2600" dirty="0">
              <a:effectLst/>
              <a:latin typeface="Arial" panose="020B0604020202020204" pitchFamily="34" charset="0"/>
              <a:ea typeface="Arial" panose="020B0604020202020204" pitchFamily="34" charset="0"/>
              <a:cs typeface="Times New Roman" panose="02020603050405020304" pitchFamily="18" charset="0"/>
            </a:endParaRPr>
          </a:p>
          <a:p>
            <a:pPr marL="0" indent="0">
              <a:lnSpc>
                <a:spcPct val="150000"/>
              </a:lnSpc>
              <a:buNone/>
            </a:pP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VII.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Đánh</a:t>
            </a: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giá</a:t>
            </a: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kết</a:t>
            </a: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quả</a:t>
            </a: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giáo</a:t>
            </a:r>
            <a:r>
              <a:rPr lang="en-US" sz="26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600" b="1" dirty="0" err="1">
                <a:effectLst/>
                <a:latin typeface="Times New Roman" panose="02020603050405020304" pitchFamily="18" charset="0"/>
                <a:ea typeface="Arial" panose="020B0604020202020204" pitchFamily="34" charset="0"/>
                <a:cs typeface="Times New Roman" panose="02020603050405020304" pitchFamily="18" charset="0"/>
              </a:rPr>
              <a:t>dục</a:t>
            </a:r>
            <a:endParaRPr lang="en-US" sz="2600" dirty="0">
              <a:effectLst/>
              <a:latin typeface="Arial" panose="020B0604020202020204" pitchFamily="34" charset="0"/>
              <a:ea typeface="Arial" panose="020B0604020202020204" pitchFamily="34" charset="0"/>
              <a:cs typeface="Times New Roman" panose="02020603050405020304" pitchFamily="18" charset="0"/>
            </a:endParaRPr>
          </a:p>
          <a:p>
            <a:pPr marL="0" indent="0">
              <a:lnSpc>
                <a:spcPct val="150000"/>
              </a:lnSpc>
              <a:buNone/>
            </a:pPr>
            <a:r>
              <a:rPr lang="en-US" sz="2600" dirty="0">
                <a:latin typeface="Times New Roman" panose="02020603050405020304" pitchFamily="18" charset="0"/>
                <a:cs typeface="Times New Roman" panose="02020603050405020304" pitchFamily="18" charset="0"/>
              </a:rPr>
              <a:t>  </a:t>
            </a:r>
            <a:r>
              <a:rPr lang="vi-VN" sz="2600" dirty="0">
                <a:latin typeface="Times New Roman" panose="02020603050405020304" pitchFamily="18" charset="0"/>
                <a:cs typeface="Times New Roman" panose="02020603050405020304" pitchFamily="18" charset="0"/>
              </a:rPr>
              <a:t>Thông tư số 27/2020/TT-BGDĐT </a:t>
            </a:r>
            <a:r>
              <a:rPr lang="en-US" sz="2600" dirty="0">
                <a:latin typeface="Times New Roman" panose="02020603050405020304" pitchFamily="18" charset="0"/>
                <a:cs typeface="Times New Roman" panose="02020603050405020304" pitchFamily="18" charset="0"/>
              </a:rPr>
              <a:t> </a:t>
            </a:r>
          </a:p>
        </p:txBody>
      </p:sp>
      <p:sp>
        <p:nvSpPr>
          <p:cNvPr id="4" name="Slide Number Placeholder 3">
            <a:extLst>
              <a:ext uri="{FF2B5EF4-FFF2-40B4-BE49-F238E27FC236}">
                <a16:creationId xmlns:a16="http://schemas.microsoft.com/office/drawing/2014/main" id="{8A488BA5-F459-2F4F-DA92-C4760945C070}"/>
              </a:ext>
            </a:extLst>
          </p:cNvPr>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27</a:t>
            </a:fld>
            <a:endParaRPr lang="en-US" dirty="0"/>
          </a:p>
        </p:txBody>
      </p:sp>
    </p:spTree>
    <p:extLst>
      <p:ext uri="{BB962C8B-B14F-4D97-AF65-F5344CB8AC3E}">
        <p14:creationId xmlns:p14="http://schemas.microsoft.com/office/powerpoint/2010/main" val="15127839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2311" y="974291"/>
            <a:ext cx="8229600" cy="5178883"/>
          </a:xfrm>
        </p:spPr>
        <p:txBody>
          <a:bodyPr/>
          <a:lstStyle/>
          <a:p>
            <a:pPr marL="0" indent="0" algn="ctr">
              <a:buNone/>
            </a:pPr>
            <a:endParaRPr lang="en-US" altLang="en-US" sz="4800" b="1" dirty="0">
              <a:latin typeface="+mj-lt"/>
            </a:endParaRPr>
          </a:p>
          <a:p>
            <a:pPr marL="0" indent="0" algn="ctr">
              <a:buNone/>
            </a:pPr>
            <a:r>
              <a:rPr lang="en-US" altLang="en-US" sz="4800" b="1" dirty="0">
                <a:latin typeface="+mj-lt"/>
              </a:rPr>
              <a:t>GIỚI THIỆU CẤU TRÚC</a:t>
            </a:r>
          </a:p>
          <a:p>
            <a:pPr marL="0" indent="0" algn="ctr">
              <a:buNone/>
            </a:pPr>
            <a:r>
              <a:rPr lang="en-US" altLang="en-US" sz="4800" b="1" dirty="0">
                <a:latin typeface="+mj-lt"/>
              </a:rPr>
              <a:t>KHBD TÍCH HỢP </a:t>
            </a:r>
            <a:r>
              <a:rPr lang="en-US" sz="4800" b="1" dirty="0">
                <a:latin typeface="+mj-lt"/>
              </a:rPr>
              <a:t>GDPTTNBM </a:t>
            </a:r>
          </a:p>
          <a:p>
            <a:pPr marL="0" indent="0" algn="ctr">
              <a:buNone/>
            </a:pPr>
            <a:r>
              <a:rPr lang="en-US" sz="4800" b="1" dirty="0" err="1">
                <a:latin typeface="+mj-lt"/>
              </a:rPr>
              <a:t>cấp</a:t>
            </a:r>
            <a:r>
              <a:rPr lang="en-US" sz="4800" b="1" dirty="0">
                <a:latin typeface="+mj-lt"/>
              </a:rPr>
              <a:t> THCS</a:t>
            </a:r>
          </a:p>
        </p:txBody>
      </p:sp>
      <p:sp>
        <p:nvSpPr>
          <p:cNvPr id="4" name="Slide Number Placeholder 3"/>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28</a:t>
            </a:fld>
            <a:endParaRPr lang="en-US" dirty="0"/>
          </a:p>
        </p:txBody>
      </p:sp>
    </p:spTree>
    <p:extLst>
      <p:ext uri="{BB962C8B-B14F-4D97-AF65-F5344CB8AC3E}">
        <p14:creationId xmlns:p14="http://schemas.microsoft.com/office/powerpoint/2010/main" val="17439601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4">
            <a:extLst>
              <a:ext uri="{FF2B5EF4-FFF2-40B4-BE49-F238E27FC236}">
                <a16:creationId xmlns:a16="http://schemas.microsoft.com/office/drawing/2014/main" id="{A48E75E5-6436-5418-0365-CFED2388C79D}"/>
              </a:ext>
            </a:extLst>
          </p:cNvPr>
          <p:cNvSpPr>
            <a:spLocks noChangeArrowheads="1"/>
          </p:cNvSpPr>
          <p:nvPr/>
        </p:nvSpPr>
        <p:spPr bwMode="auto">
          <a:xfrm>
            <a:off x="2163604" y="1735694"/>
            <a:ext cx="5888355" cy="320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defRPr>
            </a:lvl9pPr>
          </a:lstStyle>
          <a:p>
            <a:pPr eaLnBrk="1" hangingPunct="1">
              <a:lnSpc>
                <a:spcPct val="100000"/>
              </a:lnSpc>
              <a:spcBef>
                <a:spcPct val="0"/>
              </a:spcBef>
              <a:buFontTx/>
              <a:buNone/>
            </a:pPr>
            <a:r>
              <a:rPr lang="en-US" altLang="en-US" sz="1485" b="1">
                <a:solidFill>
                  <a:srgbClr val="002060"/>
                </a:solidFill>
              </a:rPr>
              <a:t> </a:t>
            </a:r>
            <a:endParaRPr lang="en-US" altLang="en-US" sz="1485">
              <a:solidFill>
                <a:srgbClr val="002060"/>
              </a:solidFill>
            </a:endParaRPr>
          </a:p>
        </p:txBody>
      </p:sp>
      <p:sp>
        <p:nvSpPr>
          <p:cNvPr id="2" name="Title 1">
            <a:extLst>
              <a:ext uri="{FF2B5EF4-FFF2-40B4-BE49-F238E27FC236}">
                <a16:creationId xmlns:a16="http://schemas.microsoft.com/office/drawing/2014/main" id="{423BB9B3-2B8C-980C-92D3-A43350C62F74}"/>
              </a:ext>
            </a:extLst>
          </p:cNvPr>
          <p:cNvSpPr>
            <a:spLocks noGrp="1"/>
          </p:cNvSpPr>
          <p:nvPr>
            <p:ph type="title"/>
          </p:nvPr>
        </p:nvSpPr>
        <p:spPr>
          <a:xfrm>
            <a:off x="951488" y="311728"/>
            <a:ext cx="8155424" cy="1093589"/>
          </a:xfrm>
        </p:spPr>
        <p:txBody>
          <a:bodyPr rtlCol="0">
            <a:normAutofit/>
          </a:bodyPr>
          <a:lstStyle/>
          <a:p>
            <a:pPr algn="ctr">
              <a:defRPr/>
            </a:pPr>
            <a:r>
              <a:rPr lang="en-US" sz="3600" dirty="0"/>
              <a:t>CẤU TRÚC KHBD </a:t>
            </a:r>
            <a:r>
              <a:rPr lang="en-US" altLang="en-US" sz="3600" b="1" dirty="0"/>
              <a:t>TÍCH HỢP </a:t>
            </a:r>
            <a:r>
              <a:rPr lang="en-US" sz="3600" b="1" dirty="0"/>
              <a:t>GDPTTNBM </a:t>
            </a:r>
            <a:endParaRPr lang="en-US" sz="3600" dirty="0">
              <a:latin typeface="+mn-lt"/>
              <a:ea typeface="+mn-ea"/>
              <a:cs typeface="+mn-cs"/>
            </a:endParaRPr>
          </a:p>
        </p:txBody>
      </p:sp>
      <p:sp>
        <p:nvSpPr>
          <p:cNvPr id="6149" name="Slide Number Placeholder 3">
            <a:extLst>
              <a:ext uri="{FF2B5EF4-FFF2-40B4-BE49-F238E27FC236}">
                <a16:creationId xmlns:a16="http://schemas.microsoft.com/office/drawing/2014/main" id="{6D47C04A-C711-FC26-DFDC-44A684A467E5}"/>
              </a:ext>
            </a:extLst>
          </p:cNvPr>
          <p:cNvSpPr>
            <a:spLocks noGrp="1"/>
          </p:cNvSpPr>
          <p:nvPr>
            <p:ph type="sldNum" sz="quarter" idx="12"/>
          </p:nvPr>
        </p:nvSpPr>
        <p:spPr bwMode="auto">
          <a:xfrm>
            <a:off x="8610600" y="6356350"/>
            <a:ext cx="27432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vi-VN"/>
            </a:defPPr>
            <a:lvl1pPr algn="r" rtl="0" eaLnBrk="1" fontAlgn="base" hangingPunct="1">
              <a:spcBef>
                <a:spcPct val="0"/>
              </a:spcBef>
              <a:spcAft>
                <a:spcPct val="0"/>
              </a:spcAft>
              <a:defRPr sz="1200" kern="1200" smtClean="0">
                <a:solidFill>
                  <a:srgbClr val="898989"/>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00000"/>
              </a:lnSpc>
              <a:spcBef>
                <a:spcPct val="0"/>
              </a:spcBef>
              <a:buFontTx/>
              <a:buNone/>
              <a:defRPr/>
            </a:pPr>
            <a:fld id="{E08A2EC5-6EC3-4577-BF32-D2CFC3066A1A}" type="slidenum">
              <a:rPr lang="vi-VN" altLang="en-US" smtClean="0"/>
              <a:pPr>
                <a:lnSpc>
                  <a:spcPct val="100000"/>
                </a:lnSpc>
                <a:spcBef>
                  <a:spcPct val="0"/>
                </a:spcBef>
                <a:buFontTx/>
                <a:buNone/>
                <a:defRPr/>
              </a:pPr>
              <a:t>29</a:t>
            </a:fld>
            <a:endParaRPr lang="vi-VN" altLang="en-US" sz="990">
              <a:solidFill>
                <a:srgbClr val="898989"/>
              </a:solidFill>
            </a:endParaRPr>
          </a:p>
        </p:txBody>
      </p:sp>
      <p:sp>
        <p:nvSpPr>
          <p:cNvPr id="11" name="TextBox 10">
            <a:extLst>
              <a:ext uri="{FF2B5EF4-FFF2-40B4-BE49-F238E27FC236}">
                <a16:creationId xmlns:a16="http://schemas.microsoft.com/office/drawing/2014/main" id="{0F1A7C2C-9605-6E78-DFCF-72AE1DE2573F}"/>
              </a:ext>
            </a:extLst>
          </p:cNvPr>
          <p:cNvSpPr txBox="1"/>
          <p:nvPr/>
        </p:nvSpPr>
        <p:spPr>
          <a:xfrm>
            <a:off x="613386" y="1871336"/>
            <a:ext cx="9053128" cy="4751429"/>
          </a:xfrm>
          <a:prstGeom prst="rect">
            <a:avLst/>
          </a:prstGeom>
          <a:noFill/>
        </p:spPr>
        <p:txBody>
          <a:bodyPr wrap="square">
            <a:spAutoFit/>
          </a:bodyPr>
          <a:lstStyle/>
          <a:p>
            <a:pPr>
              <a:defRPr/>
            </a:pPr>
            <a:r>
              <a:rPr lang="en-US" sz="2800" b="1" dirty="0" err="1">
                <a:latin typeface="Times New Roman" panose="02020603050405020304" pitchFamily="18" charset="0"/>
                <a:cs typeface="Calibri" panose="020F0502020204030204" pitchFamily="34" charset="0"/>
              </a:rPr>
              <a:t>Lớp</a:t>
            </a:r>
            <a:r>
              <a:rPr lang="en-US" sz="2800" b="1" dirty="0">
                <a:latin typeface="Times New Roman" panose="02020603050405020304" pitchFamily="18" charset="0"/>
                <a:cs typeface="Calibri" panose="020F0502020204030204" pitchFamily="34" charset="0"/>
              </a:rPr>
              <a:t> ………</a:t>
            </a:r>
          </a:p>
          <a:p>
            <a:pPr>
              <a:lnSpc>
                <a:spcPct val="150000"/>
              </a:lnSpc>
              <a:defRPr/>
            </a:pPr>
            <a:r>
              <a:rPr lang="en-US" sz="2800" b="1" dirty="0" err="1">
                <a:latin typeface="Times New Roman" panose="02020603050405020304" pitchFamily="18" charset="0"/>
                <a:cs typeface="Calibri" panose="020F0502020204030204" pitchFamily="34" charset="0"/>
              </a:rPr>
              <a:t>Môn</a:t>
            </a:r>
            <a:r>
              <a:rPr lang="en-US" sz="2800" b="1" dirty="0">
                <a:latin typeface="Times New Roman" panose="02020603050405020304" pitchFamily="18" charset="0"/>
                <a:cs typeface="Calibri" panose="020F0502020204030204" pitchFamily="34" charset="0"/>
              </a:rPr>
              <a:t> GDCD/</a:t>
            </a:r>
            <a:r>
              <a:rPr lang="en-US" sz="2800" b="1" dirty="0" err="1">
                <a:latin typeface="Times New Roman" panose="02020603050405020304" pitchFamily="18" charset="0"/>
                <a:cs typeface="Calibri" panose="020F0502020204030204" pitchFamily="34" charset="0"/>
              </a:rPr>
              <a:t>Hoạt</a:t>
            </a:r>
            <a:r>
              <a:rPr lang="en-US" sz="2800" b="1" dirty="0">
                <a:latin typeface="Times New Roman" panose="02020603050405020304" pitchFamily="18" charset="0"/>
                <a:cs typeface="Calibri" panose="020F0502020204030204" pitchFamily="34" charset="0"/>
              </a:rPr>
              <a:t> </a:t>
            </a:r>
            <a:r>
              <a:rPr lang="en-US" sz="2800" b="1" dirty="0" err="1">
                <a:latin typeface="Times New Roman" panose="02020603050405020304" pitchFamily="18" charset="0"/>
                <a:cs typeface="Calibri" panose="020F0502020204030204" pitchFamily="34" charset="0"/>
              </a:rPr>
              <a:t>động</a:t>
            </a:r>
            <a:r>
              <a:rPr lang="en-US" sz="2800" b="1" dirty="0">
                <a:latin typeface="Times New Roman" panose="02020603050405020304" pitchFamily="18" charset="0"/>
                <a:cs typeface="Calibri" panose="020F0502020204030204" pitchFamily="34" charset="0"/>
              </a:rPr>
              <a:t> </a:t>
            </a:r>
            <a:r>
              <a:rPr lang="en-US" sz="2800" b="1" dirty="0" err="1">
                <a:latin typeface="Times New Roman" panose="02020603050405020304" pitchFamily="18" charset="0"/>
                <a:cs typeface="Calibri" panose="020F0502020204030204" pitchFamily="34" charset="0"/>
              </a:rPr>
              <a:t>trải</a:t>
            </a:r>
            <a:r>
              <a:rPr lang="en-US" sz="2800" b="1" dirty="0">
                <a:latin typeface="Times New Roman" panose="02020603050405020304" pitchFamily="18" charset="0"/>
                <a:cs typeface="Calibri" panose="020F0502020204030204" pitchFamily="34" charset="0"/>
              </a:rPr>
              <a:t> </a:t>
            </a:r>
            <a:r>
              <a:rPr lang="en-US" sz="2800" b="1" dirty="0" err="1">
                <a:latin typeface="Times New Roman" panose="02020603050405020304" pitchFamily="18" charset="0"/>
                <a:cs typeface="Calibri" panose="020F0502020204030204" pitchFamily="34" charset="0"/>
              </a:rPr>
              <a:t>nghiệm</a:t>
            </a:r>
            <a:r>
              <a:rPr lang="en-US" sz="2800" b="1" dirty="0">
                <a:latin typeface="Times New Roman" panose="02020603050405020304" pitchFamily="18" charset="0"/>
                <a:cs typeface="Calibri" panose="020F0502020204030204" pitchFamily="34" charset="0"/>
              </a:rPr>
              <a:t>, </a:t>
            </a:r>
            <a:r>
              <a:rPr lang="en-US" sz="2800" b="1" dirty="0" err="1">
                <a:latin typeface="Times New Roman" panose="02020603050405020304" pitchFamily="18" charset="0"/>
                <a:cs typeface="Calibri" panose="020F0502020204030204" pitchFamily="34" charset="0"/>
              </a:rPr>
              <a:t>hướng</a:t>
            </a:r>
            <a:r>
              <a:rPr lang="en-US" sz="2800" b="1" dirty="0">
                <a:latin typeface="Times New Roman" panose="02020603050405020304" pitchFamily="18" charset="0"/>
                <a:cs typeface="Calibri" panose="020F0502020204030204" pitchFamily="34" charset="0"/>
              </a:rPr>
              <a:t> </a:t>
            </a:r>
            <a:r>
              <a:rPr lang="en-US" sz="2800" b="1" dirty="0" err="1">
                <a:latin typeface="Times New Roman" panose="02020603050405020304" pitchFamily="18" charset="0"/>
                <a:cs typeface="Calibri" panose="020F0502020204030204" pitchFamily="34" charset="0"/>
              </a:rPr>
              <a:t>nghiệp</a:t>
            </a:r>
            <a:endParaRPr lang="en-US" sz="2800" b="1" dirty="0">
              <a:latin typeface="Times New Roman" panose="02020603050405020304" pitchFamily="18" charset="0"/>
              <a:cs typeface="Calibri" panose="020F0502020204030204" pitchFamily="34" charset="0"/>
            </a:endParaRPr>
          </a:p>
          <a:p>
            <a:pPr>
              <a:lnSpc>
                <a:spcPct val="150000"/>
              </a:lnSpc>
              <a:defRPr/>
            </a:pPr>
            <a:r>
              <a:rPr lang="en-US" sz="2800" b="1" dirty="0" err="1">
                <a:latin typeface="Times New Roman" panose="02020603050405020304" pitchFamily="18" charset="0"/>
                <a:cs typeface="Calibri" panose="020F0502020204030204" pitchFamily="34" charset="0"/>
              </a:rPr>
              <a:t>Chủ</a:t>
            </a:r>
            <a:r>
              <a:rPr lang="en-US" sz="2800" b="1" dirty="0">
                <a:latin typeface="Times New Roman" panose="02020603050405020304" pitchFamily="18" charset="0"/>
                <a:cs typeface="Calibri" panose="020F0502020204030204" pitchFamily="34" charset="0"/>
              </a:rPr>
              <a:t> </a:t>
            </a:r>
            <a:r>
              <a:rPr lang="en-US" sz="2800" b="1" dirty="0" err="1">
                <a:latin typeface="Times New Roman" panose="02020603050405020304" pitchFamily="18" charset="0"/>
                <a:cs typeface="Calibri" panose="020F0502020204030204" pitchFamily="34" charset="0"/>
              </a:rPr>
              <a:t>đề</a:t>
            </a:r>
            <a:r>
              <a:rPr lang="en-US" sz="2800" b="1" dirty="0">
                <a:latin typeface="Times New Roman" panose="02020603050405020304" pitchFamily="18" charset="0"/>
                <a:cs typeface="Calibri" panose="020F0502020204030204" pitchFamily="34" charset="0"/>
              </a:rPr>
              <a:t> ………..</a:t>
            </a:r>
          </a:p>
          <a:p>
            <a:pPr marL="342900" lvl="0" indent="-342900" algn="just">
              <a:lnSpc>
                <a:spcPct val="120000"/>
              </a:lnSpc>
              <a:spcAft>
                <a:spcPts val="1000"/>
              </a:spcAft>
              <a:buClr>
                <a:srgbClr val="00B0F0"/>
              </a:buClr>
              <a:buFont typeface="Wingdings" panose="05000000000000000000" pitchFamily="2" charset="2"/>
              <a:buChar char=""/>
            </a:pP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cs typeface="Times New Roman" panose="02020603050405020304" pitchFamily="18" charset="0"/>
              </a:rPr>
              <a:t>Mục</a:t>
            </a: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cs typeface="Times New Roman" panose="02020603050405020304" pitchFamily="18" charset="0"/>
              </a:rPr>
              <a:t>tiêu</a:t>
            </a: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cs typeface="Times New Roman" panose="02020603050405020304" pitchFamily="18" charset="0"/>
              </a:rPr>
              <a:t>tích</a:t>
            </a: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cs typeface="Times New Roman" panose="02020603050405020304" pitchFamily="18" charset="0"/>
              </a:rPr>
              <a:t>hợp</a:t>
            </a: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 GDPTTNBM</a:t>
            </a:r>
          </a:p>
          <a:p>
            <a:pPr marL="342900" lvl="0" indent="-342900" algn="just">
              <a:lnSpc>
                <a:spcPct val="120000"/>
              </a:lnSpc>
              <a:spcAft>
                <a:spcPts val="1000"/>
              </a:spcAft>
              <a:buClr>
                <a:srgbClr val="00B0F0"/>
              </a:buClr>
              <a:buFont typeface="Wingdings" panose="05000000000000000000" pitchFamily="2" charset="2"/>
              <a:buChar char=""/>
            </a:pPr>
            <a:r>
              <a:rPr lang="en-US" sz="2800" b="1" dirty="0">
                <a:effectLst/>
                <a:latin typeface="Times New Roman" panose="02020603050405020304" pitchFamily="18" charset="0"/>
                <a:ea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rPr>
              <a:t>Đồ</a:t>
            </a:r>
            <a:r>
              <a:rPr lang="en-US" sz="2800" b="1" dirty="0">
                <a:effectLst/>
                <a:latin typeface="Times New Roman" panose="02020603050405020304" pitchFamily="18" charset="0"/>
                <a:ea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rPr>
              <a:t>dùng</a:t>
            </a:r>
            <a:r>
              <a:rPr lang="en-US" sz="2800" b="1" dirty="0">
                <a:effectLst/>
                <a:latin typeface="Times New Roman" panose="02020603050405020304" pitchFamily="18" charset="0"/>
                <a:ea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rPr>
              <a:t>dạy</a:t>
            </a:r>
            <a:r>
              <a:rPr lang="en-US" sz="2800" b="1" dirty="0">
                <a:effectLst/>
                <a:latin typeface="Times New Roman" panose="02020603050405020304" pitchFamily="18" charset="0"/>
                <a:ea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rPr>
              <a:t>học</a:t>
            </a:r>
            <a:r>
              <a:rPr lang="en-US" sz="2800" b="1" dirty="0">
                <a:effectLst/>
                <a:latin typeface="Times New Roman" panose="02020603050405020304" pitchFamily="18" charset="0"/>
                <a:ea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rPr>
              <a:t>nội</a:t>
            </a:r>
            <a:r>
              <a:rPr lang="en-US" sz="2800" b="1" dirty="0">
                <a:effectLst/>
                <a:latin typeface="Times New Roman" panose="02020603050405020304" pitchFamily="18" charset="0"/>
                <a:ea typeface="Times New Roman" panose="02020603050405020304" pitchFamily="18" charset="0"/>
              </a:rPr>
              <a:t> dung </a:t>
            </a:r>
            <a:r>
              <a:rPr lang="en-US" sz="2800" b="1" dirty="0" err="1">
                <a:effectLst/>
                <a:latin typeface="Times New Roman" panose="02020603050405020304" pitchFamily="18" charset="0"/>
                <a:ea typeface="Times New Roman" panose="02020603050405020304" pitchFamily="18" charset="0"/>
              </a:rPr>
              <a:t>tích</a:t>
            </a:r>
            <a:r>
              <a:rPr lang="en-US" sz="2800" b="1" dirty="0">
                <a:effectLst/>
                <a:latin typeface="Times New Roman" panose="02020603050405020304" pitchFamily="18" charset="0"/>
                <a:ea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rPr>
              <a:t>hợp</a:t>
            </a:r>
            <a:r>
              <a:rPr lang="en-US" sz="2800" b="1" dirty="0">
                <a:effectLst/>
                <a:latin typeface="Times New Roman" panose="02020603050405020304" pitchFamily="18" charset="0"/>
                <a:ea typeface="Times New Roman" panose="02020603050405020304" pitchFamily="18" charset="0"/>
              </a:rPr>
              <a:t> GDPTTNBM/</a:t>
            </a:r>
            <a:r>
              <a:rPr lang="en-US" sz="2800" b="1" dirty="0" err="1">
                <a:latin typeface="Times New Roman" panose="02020603050405020304" pitchFamily="18" charset="0"/>
                <a:ea typeface="Times New Roman" panose="02020603050405020304" pitchFamily="18" charset="0"/>
              </a:rPr>
              <a:t>C</a:t>
            </a:r>
            <a:r>
              <a:rPr lang="en-US" sz="2800" b="1" dirty="0" err="1">
                <a:effectLst/>
                <a:latin typeface="Times New Roman" panose="02020603050405020304" pitchFamily="18" charset="0"/>
                <a:ea typeface="Times New Roman" panose="02020603050405020304" pitchFamily="18" charset="0"/>
              </a:rPr>
              <a:t>ông</a:t>
            </a:r>
            <a:r>
              <a:rPr lang="en-US" sz="2800" b="1" dirty="0">
                <a:effectLst/>
                <a:latin typeface="Times New Roman" panose="02020603050405020304" pitchFamily="18" charset="0"/>
                <a:ea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rPr>
              <a:t>tác</a:t>
            </a:r>
            <a:r>
              <a:rPr lang="en-US" sz="2800" b="1" dirty="0">
                <a:effectLst/>
                <a:latin typeface="Times New Roman" panose="02020603050405020304" pitchFamily="18" charset="0"/>
                <a:ea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rPr>
              <a:t>chuẩn</a:t>
            </a:r>
            <a:r>
              <a:rPr lang="en-US" sz="2800" b="1" dirty="0">
                <a:effectLst/>
                <a:latin typeface="Times New Roman" panose="02020603050405020304" pitchFamily="18" charset="0"/>
                <a:ea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rPr>
              <a:t>bị</a:t>
            </a:r>
            <a:endParaRPr lang="en-US" sz="2800" b="1" dirty="0">
              <a:effectLst/>
              <a:latin typeface="Times New Roman" panose="02020603050405020304" pitchFamily="18" charset="0"/>
              <a:ea typeface="Times New Roman" panose="02020603050405020304" pitchFamily="18" charset="0"/>
            </a:endParaRPr>
          </a:p>
          <a:p>
            <a:pPr marL="342900" lvl="0" indent="-342900" algn="just">
              <a:lnSpc>
                <a:spcPct val="120000"/>
              </a:lnSpc>
              <a:spcAft>
                <a:spcPts val="1000"/>
              </a:spcAft>
              <a:buClr>
                <a:srgbClr val="00B0F0"/>
              </a:buClr>
              <a:buFont typeface="Wingdings" panose="05000000000000000000" pitchFamily="2" charset="2"/>
              <a:buChar char=""/>
            </a:pP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cs typeface="Times New Roman" panose="02020603050405020304" pitchFamily="18" charset="0"/>
              </a:rPr>
              <a:t>Các</a:t>
            </a: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cs typeface="Times New Roman" panose="02020603050405020304" pitchFamily="18" charset="0"/>
              </a:rPr>
              <a:t>hoạt</a:t>
            </a: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cs typeface="Times New Roman" panose="02020603050405020304" pitchFamily="18" charset="0"/>
              </a:rPr>
              <a:t>động</a:t>
            </a: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cs typeface="Times New Roman" panose="02020603050405020304" pitchFamily="18" charset="0"/>
              </a:rPr>
              <a:t>dạy</a:t>
            </a: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cs typeface="Times New Roman" panose="02020603050405020304" pitchFamily="18" charset="0"/>
              </a:rPr>
              <a:t>học</a:t>
            </a: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cs typeface="Times New Roman" panose="02020603050405020304" pitchFamily="18" charset="0"/>
              </a:rPr>
              <a:t>nội</a:t>
            </a: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 dung </a:t>
            </a:r>
            <a:r>
              <a:rPr lang="en-US" sz="2800" b="1" dirty="0" err="1">
                <a:effectLst/>
                <a:latin typeface="Times New Roman" panose="02020603050405020304" pitchFamily="18" charset="0"/>
                <a:ea typeface="Times New Roman" panose="02020603050405020304" pitchFamily="18" charset="0"/>
                <a:cs typeface="Times New Roman" panose="02020603050405020304" pitchFamily="18" charset="0"/>
              </a:rPr>
              <a:t>tích</a:t>
            </a: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cs typeface="Times New Roman" panose="02020603050405020304" pitchFamily="18" charset="0"/>
              </a:rPr>
              <a:t>hợp</a:t>
            </a: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 GDPTTNBM</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20000"/>
              </a:lnSpc>
              <a:spcAft>
                <a:spcPts val="1000"/>
              </a:spcAft>
              <a:buClr>
                <a:srgbClr val="00B0F0"/>
              </a:buClr>
              <a:buFont typeface="Wingdings" panose="05000000000000000000" pitchFamily="2" charset="2"/>
              <a:buChar char=""/>
            </a:pP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4157" y="290664"/>
            <a:ext cx="7315200" cy="1124712"/>
          </a:xfrm>
        </p:spPr>
        <p:txBody>
          <a:bodyPr/>
          <a:lstStyle/>
          <a:p>
            <a:r>
              <a:rPr lang="en-US" altLang="en-US" sz="4400" dirty="0" err="1"/>
              <a:t>Mục</a:t>
            </a:r>
            <a:r>
              <a:rPr lang="en-US" altLang="en-US" sz="4400" dirty="0"/>
              <a:t> </a:t>
            </a:r>
            <a:r>
              <a:rPr lang="en-US" altLang="en-US" sz="4400" dirty="0" err="1"/>
              <a:t>tiêu</a:t>
            </a:r>
            <a:r>
              <a:rPr lang="en-US" altLang="en-US" sz="4400" dirty="0"/>
              <a:t> </a:t>
            </a:r>
            <a:endParaRPr lang="en-US" sz="4400" dirty="0"/>
          </a:p>
        </p:txBody>
      </p:sp>
      <p:sp>
        <p:nvSpPr>
          <p:cNvPr id="3" name="Content Placeholder 2"/>
          <p:cNvSpPr>
            <a:spLocks noGrp="1"/>
          </p:cNvSpPr>
          <p:nvPr>
            <p:ph idx="1"/>
          </p:nvPr>
        </p:nvSpPr>
        <p:spPr>
          <a:xfrm>
            <a:off x="449659" y="1850113"/>
            <a:ext cx="9301656" cy="3971377"/>
          </a:xfrm>
        </p:spPr>
        <p:txBody>
          <a:bodyPr>
            <a:normAutofit fontScale="92500"/>
          </a:bodyPr>
          <a:lstStyle/>
          <a:p>
            <a:pPr marL="342900" lvl="0" indent="-342900" algn="just">
              <a:lnSpc>
                <a:spcPct val="160000"/>
              </a:lnSpc>
              <a:spcAft>
                <a:spcPts val="600"/>
              </a:spcAft>
              <a:buFont typeface="Symbol" panose="05050102010706020507" pitchFamily="18" charset="2"/>
              <a:buChar char=""/>
            </a:pP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Hướng</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dẫn</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sử</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dụng</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tài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liệu</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Tích</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hợp</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GDPTTNBM</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tại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các</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trường</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dirty="0">
                <a:latin typeface="Times New Roman" panose="02020603050405020304" pitchFamily="18" charset="0"/>
                <a:ea typeface="Calibri" panose="020F0502020204030204" pitchFamily="34" charset="0"/>
                <a:cs typeface="Times New Roman" panose="02020603050405020304" pitchFamily="18" charset="0"/>
              </a:rPr>
              <a:t>THCS</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60000"/>
              </a:lnSpc>
              <a:spcAft>
                <a:spcPts val="600"/>
              </a:spcAft>
              <a:buFont typeface="Symbol" panose="05050102010706020507" pitchFamily="18" charset="2"/>
              <a:buChar char=""/>
            </a:pP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Hướng</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dẫn</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giáo</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viên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triển</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khai</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tích</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hợp</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GDPTTNBM</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vào</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các</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tiết</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4000" dirty="0" err="1">
                <a:effectLst/>
                <a:latin typeface="Times New Roman" panose="02020603050405020304" pitchFamily="18" charset="0"/>
                <a:ea typeface="Calibri" panose="020F0502020204030204" pitchFamily="34" charset="0"/>
                <a:cs typeface="Times New Roman" panose="02020603050405020304" pitchFamily="18" charset="0"/>
              </a:rPr>
              <a:t>học</a:t>
            </a:r>
            <a:r>
              <a:rPr lang="en-US" sz="4000" dirty="0">
                <a:effectLst/>
                <a:latin typeface="Times New Roman" panose="02020603050405020304" pitchFamily="18" charset="0"/>
                <a:ea typeface="Calibri" panose="020F0502020204030204" pitchFamily="34" charset="0"/>
                <a:cs typeface="Times New Roman" panose="02020603050405020304" pitchFamily="18" charset="0"/>
              </a:rPr>
              <a:t>.</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defRPr/>
            </a:pPr>
            <a:endParaRPr lang="en-US" sz="4000" b="1" dirty="0"/>
          </a:p>
          <a:p>
            <a:endParaRPr lang="en-US" dirty="0"/>
          </a:p>
        </p:txBody>
      </p:sp>
      <p:sp>
        <p:nvSpPr>
          <p:cNvPr id="4" name="Slide Number Placeholder 3"/>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3</a:t>
            </a:fld>
            <a:endParaRPr lang="en-US" dirty="0"/>
          </a:p>
        </p:txBody>
      </p:sp>
    </p:spTree>
    <p:extLst>
      <p:ext uri="{BB962C8B-B14F-4D97-AF65-F5344CB8AC3E}">
        <p14:creationId xmlns:p14="http://schemas.microsoft.com/office/powerpoint/2010/main" val="5922313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9B7484-4810-D848-7BF4-BD07B181711D}"/>
              </a:ext>
            </a:extLst>
          </p:cNvPr>
          <p:cNvSpPr>
            <a:spLocks noGrp="1"/>
          </p:cNvSpPr>
          <p:nvPr>
            <p:ph type="title"/>
          </p:nvPr>
        </p:nvSpPr>
        <p:spPr/>
        <p:txBody>
          <a:bodyPr/>
          <a:lstStyle/>
          <a:p>
            <a:r>
              <a:rPr lang="en-US" sz="3200" dirty="0"/>
              <a:t>CẤU TRÚC MỘT HOẠT ĐỘNG</a:t>
            </a:r>
            <a:endParaRPr lang="en-US" dirty="0"/>
          </a:p>
        </p:txBody>
      </p:sp>
      <p:sp>
        <p:nvSpPr>
          <p:cNvPr id="3" name="Content Placeholder 2">
            <a:extLst>
              <a:ext uri="{FF2B5EF4-FFF2-40B4-BE49-F238E27FC236}">
                <a16:creationId xmlns:a16="http://schemas.microsoft.com/office/drawing/2014/main" id="{F52C0278-05A3-46C3-AFC6-575B5A97FF2A}"/>
              </a:ext>
            </a:extLst>
          </p:cNvPr>
          <p:cNvSpPr>
            <a:spLocks noGrp="1"/>
          </p:cNvSpPr>
          <p:nvPr>
            <p:ph idx="1"/>
          </p:nvPr>
        </p:nvSpPr>
        <p:spPr/>
        <p:txBody>
          <a:bodyPr/>
          <a:lstStyle/>
          <a:p>
            <a:pPr indent="0" algn="just">
              <a:lnSpc>
                <a:spcPct val="120000"/>
              </a:lnSpc>
              <a:spcAft>
                <a:spcPts val="1000"/>
              </a:spcAft>
              <a:buNone/>
            </a:pPr>
            <a:r>
              <a:rPr lang="en-US" sz="2800" b="1" spc="-20" dirty="0" err="1">
                <a:effectLst/>
                <a:latin typeface="Times New Roman" panose="02020603050405020304" pitchFamily="18" charset="0"/>
                <a:ea typeface="Times New Roman" panose="02020603050405020304" pitchFamily="18" charset="0"/>
                <a:cs typeface="Times New Roman" panose="02020603050405020304" pitchFamily="18" charset="0"/>
              </a:rPr>
              <a:t>Hoạt</a:t>
            </a:r>
            <a:r>
              <a:rPr lang="en-US" sz="2800" b="1" spc="-2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b="1" spc="-20" dirty="0" err="1">
                <a:effectLst/>
                <a:latin typeface="Times New Roman" panose="02020603050405020304" pitchFamily="18" charset="0"/>
                <a:ea typeface="Times New Roman" panose="02020603050405020304" pitchFamily="18" charset="0"/>
                <a:cs typeface="Times New Roman" panose="02020603050405020304" pitchFamily="18" charset="0"/>
              </a:rPr>
              <a:t>động</a:t>
            </a:r>
            <a:r>
              <a:rPr lang="en-US" sz="2800" b="1" spc="-2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spc="-2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800" spc="-20" dirty="0" err="1">
                <a:effectLst/>
                <a:latin typeface="Times New Roman" panose="02020603050405020304" pitchFamily="18" charset="0"/>
                <a:ea typeface="Times New Roman" panose="02020603050405020304" pitchFamily="18" charset="0"/>
                <a:cs typeface="Times New Roman" panose="02020603050405020304" pitchFamily="18" charset="0"/>
              </a:rPr>
              <a:t>số</a:t>
            </a:r>
            <a:r>
              <a:rPr lang="en-US" sz="2800" spc="-2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spc="-20" dirty="0" err="1">
                <a:effectLst/>
                <a:latin typeface="Times New Roman" panose="02020603050405020304" pitchFamily="18" charset="0"/>
                <a:ea typeface="Times New Roman" panose="02020603050405020304" pitchFamily="18" charset="0"/>
                <a:cs typeface="Times New Roman" panose="02020603050405020304" pitchFamily="18" charset="0"/>
              </a:rPr>
              <a:t>thứ</a:t>
            </a:r>
            <a:r>
              <a:rPr lang="en-US" sz="2800" spc="-2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spc="-20" dirty="0" err="1">
                <a:effectLst/>
                <a:latin typeface="Times New Roman" panose="02020603050405020304" pitchFamily="18" charset="0"/>
                <a:ea typeface="Times New Roman" panose="02020603050405020304" pitchFamily="18" charset="0"/>
                <a:cs typeface="Times New Roman" panose="02020603050405020304" pitchFamily="18" charset="0"/>
              </a:rPr>
              <a:t>tự</a:t>
            </a:r>
            <a:r>
              <a:rPr lang="en-US" sz="2800" spc="-2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spc="-20" dirty="0" err="1">
                <a:effectLst/>
                <a:latin typeface="Times New Roman" panose="02020603050405020304" pitchFamily="18" charset="0"/>
                <a:ea typeface="Times New Roman" panose="02020603050405020304" pitchFamily="18" charset="0"/>
                <a:cs typeface="Times New Roman" panose="02020603050405020304" pitchFamily="18" charset="0"/>
              </a:rPr>
              <a:t>của</a:t>
            </a:r>
            <a:r>
              <a:rPr lang="en-US" sz="2800" spc="-2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spc="-20" dirty="0" err="1">
                <a:effectLst/>
                <a:latin typeface="Times New Roman" panose="02020603050405020304" pitchFamily="18" charset="0"/>
                <a:ea typeface="Times New Roman" panose="02020603050405020304" pitchFamily="18" charset="0"/>
                <a:cs typeface="Times New Roman" panose="02020603050405020304" pitchFamily="18" charset="0"/>
              </a:rPr>
              <a:t>hoạt</a:t>
            </a:r>
            <a:r>
              <a:rPr lang="en-US" sz="2800" spc="-2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spc="-20" dirty="0" err="1">
                <a:effectLst/>
                <a:latin typeface="Times New Roman" panose="02020603050405020304" pitchFamily="18" charset="0"/>
                <a:ea typeface="Times New Roman" panose="02020603050405020304" pitchFamily="18" charset="0"/>
                <a:cs typeface="Times New Roman" panose="02020603050405020304" pitchFamily="18" charset="0"/>
              </a:rPr>
              <a:t>động</a:t>
            </a:r>
            <a:r>
              <a:rPr lang="en-US" sz="2800" spc="-2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spc="-20" dirty="0" err="1">
                <a:effectLst/>
                <a:latin typeface="Times New Roman" panose="02020603050405020304" pitchFamily="18" charset="0"/>
                <a:ea typeface="Times New Roman" panose="02020603050405020304" pitchFamily="18" charset="0"/>
                <a:cs typeface="Times New Roman" panose="02020603050405020304" pitchFamily="18" charset="0"/>
              </a:rPr>
              <a:t>và</a:t>
            </a:r>
            <a:r>
              <a:rPr lang="en-US" sz="2800" spc="-2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spc="-20" dirty="0" err="1">
                <a:effectLst/>
                <a:latin typeface="Times New Roman" panose="02020603050405020304" pitchFamily="18" charset="0"/>
                <a:ea typeface="Times New Roman" panose="02020603050405020304" pitchFamily="18" charset="0"/>
                <a:cs typeface="Times New Roman" panose="02020603050405020304" pitchFamily="18" charset="0"/>
              </a:rPr>
              <a:t>tên</a:t>
            </a:r>
            <a:r>
              <a:rPr lang="en-US" sz="2800" spc="-2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spc="-20" dirty="0" err="1">
                <a:effectLst/>
                <a:latin typeface="Times New Roman" panose="02020603050405020304" pitchFamily="18" charset="0"/>
                <a:ea typeface="Times New Roman" panose="02020603050405020304" pitchFamily="18" charset="0"/>
                <a:cs typeface="Times New Roman" panose="02020603050405020304" pitchFamily="18" charset="0"/>
              </a:rPr>
              <a:t>hoạt</a:t>
            </a:r>
            <a:r>
              <a:rPr lang="en-US" sz="2800" spc="-2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spc="-20" dirty="0" err="1">
                <a:effectLst/>
                <a:latin typeface="Times New Roman" panose="02020603050405020304" pitchFamily="18" charset="0"/>
                <a:ea typeface="Times New Roman" panose="02020603050405020304" pitchFamily="18" charset="0"/>
                <a:cs typeface="Times New Roman" panose="02020603050405020304" pitchFamily="18" charset="0"/>
              </a:rPr>
              <a:t>động</a:t>
            </a:r>
            <a:r>
              <a:rPr lang="en-US" sz="2800" spc="-2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20000"/>
              </a:lnSpc>
              <a:spcAft>
                <a:spcPts val="1000"/>
              </a:spcAft>
              <a:buNone/>
            </a:pP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cs typeface="Times New Roman" panose="02020603050405020304" pitchFamily="18" charset="0"/>
              </a:rPr>
              <a:t>Mục</a:t>
            </a: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cs typeface="Times New Roman" panose="02020603050405020304" pitchFamily="18" charset="0"/>
              </a:rPr>
              <a:t>tiêu</a:t>
            </a: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pPr marL="57150" indent="0" algn="just">
              <a:lnSpc>
                <a:spcPct val="120000"/>
              </a:lnSpc>
              <a:spcAft>
                <a:spcPts val="1000"/>
              </a:spcAft>
              <a:buNone/>
            </a:pP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  * </a:t>
            </a:r>
            <a:r>
              <a:rPr lang="en-US" sz="2800" b="1" dirty="0" err="1">
                <a:effectLst/>
                <a:latin typeface="Times New Roman" panose="02020603050405020304" pitchFamily="18" charset="0"/>
                <a:ea typeface="Times New Roman" panose="02020603050405020304" pitchFamily="18" charset="0"/>
                <a:cs typeface="Times New Roman" panose="02020603050405020304" pitchFamily="18" charset="0"/>
              </a:rPr>
              <a:t>Cách</a:t>
            </a: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cs typeface="Times New Roman" panose="02020603050405020304" pitchFamily="18" charset="0"/>
              </a:rPr>
              <a:t>tiến</a:t>
            </a: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err="1">
                <a:effectLst/>
                <a:latin typeface="Times New Roman" panose="02020603050405020304" pitchFamily="18" charset="0"/>
                <a:ea typeface="Times New Roman" panose="02020603050405020304" pitchFamily="18" charset="0"/>
                <a:cs typeface="Times New Roman" panose="02020603050405020304" pitchFamily="18" charset="0"/>
              </a:rPr>
              <a:t>hành</a:t>
            </a:r>
            <a:r>
              <a:rPr lang="en-US" sz="2800" b="1"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2800" dirty="0"/>
              <a:t>     </a:t>
            </a:r>
            <a:r>
              <a:rPr lang="en-US" sz="2800" u="sng" dirty="0" err="1">
                <a:effectLst/>
                <a:latin typeface="Times New Roman" panose="02020603050405020304" pitchFamily="18" charset="0"/>
                <a:ea typeface="Times New Roman" panose="02020603050405020304" pitchFamily="18" charset="0"/>
              </a:rPr>
              <a:t>Bước</a:t>
            </a:r>
            <a:r>
              <a:rPr lang="en-US" sz="2800" u="sng" dirty="0">
                <a:effectLst/>
                <a:latin typeface="Times New Roman" panose="02020603050405020304" pitchFamily="18" charset="0"/>
                <a:ea typeface="Times New Roman" panose="02020603050405020304" pitchFamily="18" charset="0"/>
              </a:rPr>
              <a:t> 1</a:t>
            </a:r>
          </a:p>
          <a:p>
            <a:pPr marL="0" indent="0">
              <a:buNone/>
            </a:pPr>
            <a:r>
              <a:rPr lang="en-US" sz="2800" dirty="0">
                <a:effectLst/>
                <a:latin typeface="Times New Roman" panose="02020603050405020304" pitchFamily="18" charset="0"/>
                <a:ea typeface="Times New Roman" panose="02020603050405020304" pitchFamily="18" charset="0"/>
              </a:rPr>
              <a:t>     </a:t>
            </a:r>
            <a:r>
              <a:rPr lang="en-US" sz="2800" u="sng" dirty="0" err="1">
                <a:effectLst/>
                <a:latin typeface="Times New Roman" panose="02020603050405020304" pitchFamily="18" charset="0"/>
                <a:ea typeface="Times New Roman" panose="02020603050405020304" pitchFamily="18" charset="0"/>
              </a:rPr>
              <a:t>Bước</a:t>
            </a:r>
            <a:r>
              <a:rPr lang="en-US" sz="2800" u="sng" dirty="0">
                <a:effectLst/>
                <a:latin typeface="Times New Roman" panose="02020603050405020304" pitchFamily="18" charset="0"/>
                <a:ea typeface="Times New Roman" panose="02020603050405020304" pitchFamily="18" charset="0"/>
              </a:rPr>
              <a:t> 2   </a:t>
            </a:r>
            <a:endParaRPr lang="en-US" sz="2800" u="sng" dirty="0">
              <a:latin typeface="Times New Roman" panose="02020603050405020304" pitchFamily="18" charset="0"/>
              <a:ea typeface="Times New Roman" panose="02020603050405020304" pitchFamily="18" charset="0"/>
            </a:endParaRPr>
          </a:p>
          <a:p>
            <a:pPr marL="0" indent="0">
              <a:buNone/>
            </a:pPr>
            <a:r>
              <a:rPr lang="en-US" sz="2800" dirty="0">
                <a:latin typeface="Times New Roman" panose="02020603050405020304" pitchFamily="18" charset="0"/>
              </a:rPr>
              <a:t>      ..….</a:t>
            </a:r>
          </a:p>
          <a:p>
            <a:pPr marL="0" indent="0">
              <a:buNone/>
            </a:pPr>
            <a:r>
              <a:rPr lang="en-US" sz="2800" dirty="0">
                <a:latin typeface="Times New Roman" panose="02020603050405020304" pitchFamily="18" charset="0"/>
              </a:rPr>
              <a:t> </a:t>
            </a:r>
            <a:r>
              <a:rPr lang="en-US" sz="2800" b="1" dirty="0" err="1">
                <a:solidFill>
                  <a:srgbClr val="000000"/>
                </a:solidFill>
                <a:effectLst/>
                <a:latin typeface="Times New Roman" panose="02020603050405020304" pitchFamily="18" charset="0"/>
                <a:ea typeface="Calibri" panose="020F0502020204030204" pitchFamily="34" charset="0"/>
              </a:rPr>
              <a:t>Thông</a:t>
            </a:r>
            <a:r>
              <a:rPr lang="en-US" sz="2800" b="1" dirty="0">
                <a:solidFill>
                  <a:srgbClr val="000000"/>
                </a:solidFill>
                <a:effectLst/>
                <a:latin typeface="Times New Roman" panose="02020603050405020304" pitchFamily="18" charset="0"/>
                <a:ea typeface="Calibri" panose="020F0502020204030204" pitchFamily="34" charset="0"/>
              </a:rPr>
              <a:t> </a:t>
            </a:r>
            <a:r>
              <a:rPr lang="en-US" sz="2800" b="1" dirty="0" err="1">
                <a:solidFill>
                  <a:srgbClr val="000000"/>
                </a:solidFill>
                <a:effectLst/>
                <a:latin typeface="Times New Roman" panose="02020603050405020304" pitchFamily="18" charset="0"/>
                <a:ea typeface="Calibri" panose="020F0502020204030204" pitchFamily="34" charset="0"/>
              </a:rPr>
              <a:t>điệp</a:t>
            </a:r>
            <a:r>
              <a:rPr lang="en-US" sz="2800" b="1" dirty="0">
                <a:solidFill>
                  <a:srgbClr val="000000"/>
                </a:solidFill>
                <a:effectLst/>
                <a:latin typeface="Times New Roman" panose="02020603050405020304" pitchFamily="18" charset="0"/>
                <a:ea typeface="Calibri" panose="020F0502020204030204" pitchFamily="34" charset="0"/>
              </a:rPr>
              <a:t> </a:t>
            </a:r>
            <a:r>
              <a:rPr lang="en-US" sz="2800" b="1" dirty="0" err="1">
                <a:solidFill>
                  <a:srgbClr val="000000"/>
                </a:solidFill>
                <a:effectLst/>
                <a:latin typeface="Times New Roman" panose="02020603050405020304" pitchFamily="18" charset="0"/>
                <a:ea typeface="Calibri" panose="020F0502020204030204" pitchFamily="34" charset="0"/>
              </a:rPr>
              <a:t>cuối</a:t>
            </a:r>
            <a:r>
              <a:rPr lang="en-US" sz="2800" b="1" dirty="0">
                <a:solidFill>
                  <a:srgbClr val="000000"/>
                </a:solidFill>
                <a:effectLst/>
                <a:latin typeface="Times New Roman" panose="02020603050405020304" pitchFamily="18" charset="0"/>
                <a:ea typeface="Calibri" panose="020F0502020204030204" pitchFamily="34" charset="0"/>
              </a:rPr>
              <a:t> </a:t>
            </a:r>
            <a:r>
              <a:rPr lang="en-US" sz="2800" b="1" dirty="0" err="1">
                <a:solidFill>
                  <a:srgbClr val="000000"/>
                </a:solidFill>
                <a:effectLst/>
                <a:latin typeface="Times New Roman" panose="02020603050405020304" pitchFamily="18" charset="0"/>
                <a:ea typeface="Calibri" panose="020F0502020204030204" pitchFamily="34" charset="0"/>
              </a:rPr>
              <a:t>bài</a:t>
            </a:r>
            <a:endParaRPr lang="en-US" sz="2800" dirty="0">
              <a:solidFill>
                <a:srgbClr val="000000"/>
              </a:solidFill>
              <a:effectLst/>
              <a:latin typeface="Times New Roman" panose="02020603050405020304" pitchFamily="18" charset="0"/>
              <a:ea typeface="Calibri" panose="020F0502020204030204" pitchFamily="34" charset="0"/>
            </a:endParaRPr>
          </a:p>
          <a:p>
            <a:pPr marL="0" indent="0">
              <a:buNone/>
            </a:pPr>
            <a:r>
              <a:rPr lang="en-US" sz="2800" dirty="0">
                <a:latin typeface="Times New Roman" panose="02020603050405020304" pitchFamily="18" charset="0"/>
              </a:rPr>
              <a:t> </a:t>
            </a:r>
            <a:r>
              <a:rPr lang="en-US" sz="2800" b="1" dirty="0" err="1">
                <a:latin typeface="Times New Roman" panose="02020603050405020304" pitchFamily="18" charset="0"/>
              </a:rPr>
              <a:t>Phụ</a:t>
            </a:r>
            <a:r>
              <a:rPr lang="en-US" sz="2800" b="1" dirty="0">
                <a:latin typeface="Times New Roman" panose="02020603050405020304" pitchFamily="18" charset="0"/>
              </a:rPr>
              <a:t> </a:t>
            </a:r>
            <a:r>
              <a:rPr lang="en-US" sz="2800" b="1" dirty="0" err="1">
                <a:latin typeface="Times New Roman" panose="02020603050405020304" pitchFamily="18" charset="0"/>
              </a:rPr>
              <a:t>lục</a:t>
            </a:r>
            <a:r>
              <a:rPr lang="en-US" sz="2800" b="1" dirty="0">
                <a:latin typeface="Times New Roman" panose="02020603050405020304" pitchFamily="18" charset="0"/>
              </a:rPr>
              <a:t> </a:t>
            </a:r>
            <a:r>
              <a:rPr lang="en-US" sz="2800" dirty="0">
                <a:latin typeface="Times New Roman" panose="02020603050405020304" pitchFamily="18" charset="0"/>
              </a:rPr>
              <a:t>(</a:t>
            </a:r>
            <a:r>
              <a:rPr lang="en-US" sz="2800" dirty="0" err="1">
                <a:latin typeface="Times New Roman" panose="02020603050405020304" pitchFamily="18" charset="0"/>
              </a:rPr>
              <a:t>nếu</a:t>
            </a:r>
            <a:r>
              <a:rPr lang="en-US" sz="2800" dirty="0">
                <a:latin typeface="Times New Roman" panose="02020603050405020304" pitchFamily="18" charset="0"/>
              </a:rPr>
              <a:t> </a:t>
            </a:r>
            <a:r>
              <a:rPr lang="en-US" sz="2800" dirty="0" err="1">
                <a:latin typeface="Times New Roman" panose="02020603050405020304" pitchFamily="18" charset="0"/>
              </a:rPr>
              <a:t>có</a:t>
            </a:r>
            <a:r>
              <a:rPr lang="en-US" sz="2800" dirty="0">
                <a:latin typeface="Times New Roman" panose="02020603050405020304" pitchFamily="18" charset="0"/>
              </a:rPr>
              <a:t>)</a:t>
            </a:r>
            <a:endParaRPr lang="en-US" sz="2800" dirty="0"/>
          </a:p>
        </p:txBody>
      </p:sp>
      <p:sp>
        <p:nvSpPr>
          <p:cNvPr id="4" name="Slide Number Placeholder 3">
            <a:extLst>
              <a:ext uri="{FF2B5EF4-FFF2-40B4-BE49-F238E27FC236}">
                <a16:creationId xmlns:a16="http://schemas.microsoft.com/office/drawing/2014/main" id="{25CDD7DD-ADDA-94AE-51AE-D584FAB17A0A}"/>
              </a:ext>
            </a:extLst>
          </p:cNvPr>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30</a:t>
            </a:fld>
            <a:endParaRPr lang="en-US" dirty="0"/>
          </a:p>
        </p:txBody>
      </p:sp>
    </p:spTree>
    <p:extLst>
      <p:ext uri="{BB962C8B-B14F-4D97-AF65-F5344CB8AC3E}">
        <p14:creationId xmlns:p14="http://schemas.microsoft.com/office/powerpoint/2010/main" val="34406826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2311" y="974291"/>
            <a:ext cx="8229600" cy="5178883"/>
          </a:xfrm>
        </p:spPr>
        <p:txBody>
          <a:bodyPr/>
          <a:lstStyle/>
          <a:p>
            <a:pPr marL="0" indent="0" algn="ctr">
              <a:buNone/>
            </a:pPr>
            <a:endParaRPr lang="en-US" altLang="en-US" sz="4800" b="1" dirty="0">
              <a:latin typeface="+mj-lt"/>
            </a:endParaRPr>
          </a:p>
          <a:p>
            <a:pPr marL="0" indent="0" algn="ctr">
              <a:buNone/>
            </a:pPr>
            <a:r>
              <a:rPr lang="en-US" altLang="en-US" sz="4800" b="1" dirty="0" err="1">
                <a:latin typeface="+mj-lt"/>
              </a:rPr>
              <a:t>THỰC</a:t>
            </a:r>
            <a:r>
              <a:rPr lang="en-US" altLang="en-US" sz="4800" b="1" dirty="0">
                <a:latin typeface="+mj-lt"/>
              </a:rPr>
              <a:t> HÀNH DẠY THỬ KHBD TÍCH HỢP </a:t>
            </a:r>
            <a:r>
              <a:rPr lang="en-US" sz="4800" b="1" dirty="0">
                <a:latin typeface="+mj-lt"/>
              </a:rPr>
              <a:t>GDPTTNBM</a:t>
            </a:r>
            <a:r>
              <a:rPr lang="en-US" sz="4800" dirty="0">
                <a:effectLst/>
                <a:latin typeface="+mj-lt"/>
                <a:ea typeface="Calibri" panose="020F0502020204030204" pitchFamily="34" charset="0"/>
              </a:rPr>
              <a:t> </a:t>
            </a:r>
            <a:r>
              <a:rPr lang="en-US" sz="4800" b="1" dirty="0" err="1">
                <a:latin typeface="+mj-lt"/>
              </a:rPr>
              <a:t>cấp</a:t>
            </a:r>
            <a:r>
              <a:rPr lang="en-US" sz="4800" b="1" dirty="0">
                <a:latin typeface="+mj-lt"/>
              </a:rPr>
              <a:t> THCS</a:t>
            </a:r>
          </a:p>
        </p:txBody>
      </p:sp>
      <p:sp>
        <p:nvSpPr>
          <p:cNvPr id="4" name="Slide Number Placeholder 3"/>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31</a:t>
            </a:fld>
            <a:endParaRPr lang="en-US" dirty="0"/>
          </a:p>
        </p:txBody>
      </p:sp>
    </p:spTree>
    <p:extLst>
      <p:ext uri="{BB962C8B-B14F-4D97-AF65-F5344CB8AC3E}">
        <p14:creationId xmlns:p14="http://schemas.microsoft.com/office/powerpoint/2010/main" val="18596695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810" y="621687"/>
            <a:ext cx="8092780" cy="1853108"/>
          </a:xfrm>
        </p:spPr>
        <p:txBody>
          <a:bodyPr/>
          <a:lstStyle/>
          <a:p>
            <a:pPr>
              <a:lnSpc>
                <a:spcPct val="150000"/>
              </a:lnSpc>
            </a:pPr>
            <a:r>
              <a:rPr lang="en-US" dirty="0">
                <a:solidFill>
                  <a:schemeClr val="tx1"/>
                </a:solidFill>
              </a:rPr>
              <a:t>HOẠT </a:t>
            </a:r>
            <a:r>
              <a:rPr lang="en-US" dirty="0" err="1">
                <a:solidFill>
                  <a:schemeClr val="tx1"/>
                </a:solidFill>
              </a:rPr>
              <a:t>ĐỘNG</a:t>
            </a:r>
            <a:r>
              <a:rPr lang="en-US" dirty="0">
                <a:solidFill>
                  <a:schemeClr val="tx1"/>
                </a:solidFill>
              </a:rPr>
              <a:t> 1.  </a:t>
            </a:r>
            <a:r>
              <a:rPr lang="en-US" dirty="0" err="1">
                <a:solidFill>
                  <a:schemeClr val="tx1"/>
                </a:solidFill>
              </a:rPr>
              <a:t>Làm</a:t>
            </a:r>
            <a:r>
              <a:rPr lang="en-US" dirty="0">
                <a:solidFill>
                  <a:schemeClr val="tx1"/>
                </a:solidFill>
              </a:rPr>
              <a:t> </a:t>
            </a:r>
            <a:r>
              <a:rPr lang="en-US" dirty="0" err="1">
                <a:solidFill>
                  <a:schemeClr val="tx1"/>
                </a:solidFill>
              </a:rPr>
              <a:t>việc</a:t>
            </a:r>
            <a:r>
              <a:rPr lang="en-US" dirty="0">
                <a:solidFill>
                  <a:schemeClr val="tx1"/>
                </a:solidFill>
              </a:rPr>
              <a:t> </a:t>
            </a:r>
            <a:r>
              <a:rPr lang="en-US" dirty="0" err="1">
                <a:solidFill>
                  <a:schemeClr val="tx1"/>
                </a:solidFill>
              </a:rPr>
              <a:t>theo</a:t>
            </a:r>
            <a:r>
              <a:rPr lang="en-US" dirty="0">
                <a:solidFill>
                  <a:schemeClr val="tx1"/>
                </a:solidFill>
              </a:rPr>
              <a:t> </a:t>
            </a:r>
            <a:r>
              <a:rPr lang="en-US" dirty="0" err="1">
                <a:solidFill>
                  <a:schemeClr val="tx1"/>
                </a:solidFill>
              </a:rPr>
              <a:t>nhóm</a:t>
            </a:r>
            <a:br>
              <a:rPr lang="en-US" dirty="0">
                <a:solidFill>
                  <a:schemeClr val="tx1"/>
                </a:solidFill>
              </a:rPr>
            </a:br>
            <a:r>
              <a:rPr lang="en-US" b="0" dirty="0" err="1">
                <a:solidFill>
                  <a:schemeClr val="tx1"/>
                </a:solidFill>
              </a:rPr>
              <a:t>Chọn</a:t>
            </a:r>
            <a:r>
              <a:rPr lang="en-US" b="0" dirty="0">
                <a:solidFill>
                  <a:schemeClr val="tx1"/>
                </a:solidFill>
              </a:rPr>
              <a:t> </a:t>
            </a:r>
            <a:r>
              <a:rPr lang="en-US" b="0" dirty="0" err="1">
                <a:solidFill>
                  <a:schemeClr val="tx1"/>
                </a:solidFill>
              </a:rPr>
              <a:t>bài</a:t>
            </a:r>
            <a:r>
              <a:rPr lang="en-US" b="0" dirty="0">
                <a:solidFill>
                  <a:schemeClr val="tx1"/>
                </a:solidFill>
              </a:rPr>
              <a:t>, </a:t>
            </a:r>
            <a:r>
              <a:rPr lang="en-US" b="0" dirty="0" err="1">
                <a:solidFill>
                  <a:schemeClr val="tx1"/>
                </a:solidFill>
              </a:rPr>
              <a:t>phân</a:t>
            </a:r>
            <a:r>
              <a:rPr lang="en-US" b="0" dirty="0">
                <a:solidFill>
                  <a:schemeClr val="tx1"/>
                </a:solidFill>
              </a:rPr>
              <a:t> </a:t>
            </a:r>
            <a:r>
              <a:rPr lang="en-US" b="0" dirty="0" err="1">
                <a:solidFill>
                  <a:schemeClr val="tx1"/>
                </a:solidFill>
              </a:rPr>
              <a:t>công</a:t>
            </a:r>
            <a:r>
              <a:rPr lang="en-US" b="0" dirty="0">
                <a:solidFill>
                  <a:schemeClr val="tx1"/>
                </a:solidFill>
              </a:rPr>
              <a:t> </a:t>
            </a:r>
            <a:r>
              <a:rPr lang="en-US" b="0" dirty="0" err="1">
                <a:solidFill>
                  <a:schemeClr val="tx1"/>
                </a:solidFill>
              </a:rPr>
              <a:t>người</a:t>
            </a:r>
            <a:r>
              <a:rPr lang="en-US" b="0" dirty="0">
                <a:solidFill>
                  <a:schemeClr val="tx1"/>
                </a:solidFill>
              </a:rPr>
              <a:t> </a:t>
            </a:r>
            <a:r>
              <a:rPr lang="en-US" b="0" dirty="0" err="1">
                <a:solidFill>
                  <a:schemeClr val="tx1"/>
                </a:solidFill>
              </a:rPr>
              <a:t>dạy</a:t>
            </a:r>
            <a:endParaRPr lang="en-US" b="0" dirty="0">
              <a:solidFill>
                <a:schemeClr val="tx1"/>
              </a:solidFill>
            </a:endParaRPr>
          </a:p>
        </p:txBody>
      </p:sp>
      <p:sp>
        <p:nvSpPr>
          <p:cNvPr id="4" name="Slide Number Placeholder 3"/>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32</a:t>
            </a:fld>
            <a:endParaRPr lang="en-US" dirty="0"/>
          </a:p>
        </p:txBody>
      </p:sp>
      <p:sp>
        <p:nvSpPr>
          <p:cNvPr id="5" name="Title 1">
            <a:extLst>
              <a:ext uri="{FF2B5EF4-FFF2-40B4-BE49-F238E27FC236}">
                <a16:creationId xmlns:a16="http://schemas.microsoft.com/office/drawing/2014/main" id="{2F297FCA-E336-2272-6601-E50D90CF52C3}"/>
              </a:ext>
            </a:extLst>
          </p:cNvPr>
          <p:cNvSpPr txBox="1">
            <a:spLocks/>
          </p:cNvSpPr>
          <p:nvPr/>
        </p:nvSpPr>
        <p:spPr>
          <a:xfrm>
            <a:off x="1073246" y="2635362"/>
            <a:ext cx="8092780" cy="1853108"/>
          </a:xfrm>
          <a:prstGeom prst="rect">
            <a:avLst/>
          </a:prstGeom>
        </p:spPr>
        <p:txBody>
          <a:bodyPr vert="horz" lIns="0" tIns="0" rIns="101882" bIns="0" rtlCol="0" anchor="b" anchorCtr="0">
            <a:noAutofit/>
          </a:bodyPr>
          <a:lstStyle>
            <a:lvl1pPr algn="l" defTabSz="509412" rtl="0" eaLnBrk="1" latinLnBrk="0" hangingPunct="1">
              <a:spcBef>
                <a:spcPct val="0"/>
              </a:spcBef>
              <a:buNone/>
              <a:defRPr sz="3000" b="1" i="0" kern="1200" spc="-111">
                <a:solidFill>
                  <a:schemeClr val="tx2"/>
                </a:solidFill>
                <a:latin typeface="Times New Roman"/>
                <a:ea typeface="+mj-ea"/>
                <a:cs typeface="Times New Roman"/>
              </a:defRPr>
            </a:lvl1pPr>
          </a:lstStyle>
          <a:p>
            <a:pPr>
              <a:lnSpc>
                <a:spcPct val="150000"/>
              </a:lnSpc>
            </a:pPr>
            <a:r>
              <a:rPr lang="en-US" dirty="0" err="1">
                <a:solidFill>
                  <a:schemeClr val="tx1"/>
                </a:solidFill>
              </a:rPr>
              <a:t>HOẠT</a:t>
            </a:r>
            <a:r>
              <a:rPr lang="en-US" dirty="0">
                <a:solidFill>
                  <a:schemeClr val="tx1"/>
                </a:solidFill>
              </a:rPr>
              <a:t> </a:t>
            </a:r>
            <a:r>
              <a:rPr lang="en-US" dirty="0" err="1">
                <a:solidFill>
                  <a:schemeClr val="tx1"/>
                </a:solidFill>
              </a:rPr>
              <a:t>ĐỘNG</a:t>
            </a:r>
            <a:r>
              <a:rPr lang="en-US" dirty="0">
                <a:solidFill>
                  <a:schemeClr val="tx1"/>
                </a:solidFill>
              </a:rPr>
              <a:t> 2.  </a:t>
            </a:r>
            <a:r>
              <a:rPr lang="en-US" dirty="0" err="1">
                <a:solidFill>
                  <a:schemeClr val="tx1"/>
                </a:solidFill>
              </a:rPr>
              <a:t>Làm</a:t>
            </a:r>
            <a:r>
              <a:rPr lang="en-US" dirty="0">
                <a:solidFill>
                  <a:schemeClr val="tx1"/>
                </a:solidFill>
              </a:rPr>
              <a:t> </a:t>
            </a:r>
            <a:r>
              <a:rPr lang="en-US" dirty="0" err="1">
                <a:solidFill>
                  <a:schemeClr val="tx1"/>
                </a:solidFill>
              </a:rPr>
              <a:t>việc</a:t>
            </a:r>
            <a:r>
              <a:rPr lang="en-US" dirty="0">
                <a:solidFill>
                  <a:schemeClr val="tx1"/>
                </a:solidFill>
              </a:rPr>
              <a:t> </a:t>
            </a:r>
            <a:r>
              <a:rPr lang="en-US" dirty="0" err="1">
                <a:solidFill>
                  <a:schemeClr val="tx1"/>
                </a:solidFill>
              </a:rPr>
              <a:t>theo</a:t>
            </a:r>
            <a:r>
              <a:rPr lang="en-US" dirty="0">
                <a:solidFill>
                  <a:schemeClr val="tx1"/>
                </a:solidFill>
              </a:rPr>
              <a:t> </a:t>
            </a:r>
            <a:r>
              <a:rPr lang="en-US" dirty="0" err="1">
                <a:solidFill>
                  <a:schemeClr val="tx1"/>
                </a:solidFill>
              </a:rPr>
              <a:t>nhóm</a:t>
            </a:r>
            <a:br>
              <a:rPr lang="en-US" dirty="0">
                <a:solidFill>
                  <a:schemeClr val="tx1"/>
                </a:solidFill>
              </a:rPr>
            </a:br>
            <a:r>
              <a:rPr lang="en-US" b="0" dirty="0" err="1">
                <a:solidFill>
                  <a:schemeClr val="tx1"/>
                </a:solidFill>
              </a:rPr>
              <a:t>Thực</a:t>
            </a:r>
            <a:r>
              <a:rPr lang="en-US" b="0" dirty="0">
                <a:solidFill>
                  <a:schemeClr val="tx1"/>
                </a:solidFill>
              </a:rPr>
              <a:t> </a:t>
            </a:r>
            <a:r>
              <a:rPr lang="en-US" b="0" dirty="0" err="1">
                <a:solidFill>
                  <a:schemeClr val="tx1"/>
                </a:solidFill>
              </a:rPr>
              <a:t>hành</a:t>
            </a:r>
            <a:r>
              <a:rPr lang="en-US" b="0" dirty="0">
                <a:solidFill>
                  <a:schemeClr val="tx1"/>
                </a:solidFill>
              </a:rPr>
              <a:t> </a:t>
            </a:r>
            <a:r>
              <a:rPr lang="en-US" b="0" dirty="0" err="1">
                <a:solidFill>
                  <a:schemeClr val="tx1"/>
                </a:solidFill>
              </a:rPr>
              <a:t>dạy</a:t>
            </a:r>
            <a:r>
              <a:rPr lang="en-US" b="0" dirty="0">
                <a:solidFill>
                  <a:schemeClr val="tx1"/>
                </a:solidFill>
              </a:rPr>
              <a:t> </a:t>
            </a:r>
            <a:r>
              <a:rPr lang="en-US" b="0" dirty="0" err="1">
                <a:solidFill>
                  <a:schemeClr val="tx1"/>
                </a:solidFill>
              </a:rPr>
              <a:t>thử</a:t>
            </a:r>
            <a:r>
              <a:rPr lang="en-US" b="0" dirty="0">
                <a:solidFill>
                  <a:schemeClr val="tx1"/>
                </a:solidFill>
              </a:rPr>
              <a:t> </a:t>
            </a:r>
            <a:r>
              <a:rPr lang="en-US" b="0" dirty="0" err="1">
                <a:solidFill>
                  <a:schemeClr val="tx1"/>
                </a:solidFill>
              </a:rPr>
              <a:t>và</a:t>
            </a:r>
            <a:r>
              <a:rPr lang="en-US" b="0" dirty="0">
                <a:solidFill>
                  <a:schemeClr val="tx1"/>
                </a:solidFill>
              </a:rPr>
              <a:t> </a:t>
            </a:r>
            <a:r>
              <a:rPr lang="en-US" b="0" dirty="0" err="1">
                <a:solidFill>
                  <a:schemeClr val="tx1"/>
                </a:solidFill>
              </a:rPr>
              <a:t>góp</a:t>
            </a:r>
            <a:r>
              <a:rPr lang="en-US" b="0" dirty="0">
                <a:solidFill>
                  <a:schemeClr val="tx1"/>
                </a:solidFill>
              </a:rPr>
              <a:t> ý </a:t>
            </a:r>
            <a:r>
              <a:rPr lang="en-US" b="0" dirty="0" err="1">
                <a:solidFill>
                  <a:schemeClr val="tx1"/>
                </a:solidFill>
              </a:rPr>
              <a:t>trong</a:t>
            </a:r>
            <a:r>
              <a:rPr lang="en-US" b="0" dirty="0">
                <a:solidFill>
                  <a:schemeClr val="tx1"/>
                </a:solidFill>
              </a:rPr>
              <a:t> </a:t>
            </a:r>
            <a:r>
              <a:rPr lang="en-US" b="0" dirty="0" err="1">
                <a:solidFill>
                  <a:schemeClr val="tx1"/>
                </a:solidFill>
              </a:rPr>
              <a:t>nhóm</a:t>
            </a:r>
            <a:endParaRPr lang="en-US" b="0" dirty="0">
              <a:solidFill>
                <a:schemeClr val="tx1"/>
              </a:solidFill>
            </a:endParaRPr>
          </a:p>
        </p:txBody>
      </p:sp>
      <p:sp>
        <p:nvSpPr>
          <p:cNvPr id="6" name="Title 1">
            <a:extLst>
              <a:ext uri="{FF2B5EF4-FFF2-40B4-BE49-F238E27FC236}">
                <a16:creationId xmlns:a16="http://schemas.microsoft.com/office/drawing/2014/main" id="{A5444CE2-2D65-EEC1-F4D9-B455BE4F9352}"/>
              </a:ext>
            </a:extLst>
          </p:cNvPr>
          <p:cNvSpPr txBox="1">
            <a:spLocks/>
          </p:cNvSpPr>
          <p:nvPr/>
        </p:nvSpPr>
        <p:spPr>
          <a:xfrm>
            <a:off x="1073246" y="4649037"/>
            <a:ext cx="8092780" cy="1853108"/>
          </a:xfrm>
          <a:prstGeom prst="rect">
            <a:avLst/>
          </a:prstGeom>
        </p:spPr>
        <p:txBody>
          <a:bodyPr vert="horz" lIns="0" tIns="0" rIns="101882" bIns="0" rtlCol="0" anchor="b" anchorCtr="0">
            <a:noAutofit/>
          </a:bodyPr>
          <a:lstStyle>
            <a:lvl1pPr algn="l" defTabSz="509412" rtl="0" eaLnBrk="1" latinLnBrk="0" hangingPunct="1">
              <a:spcBef>
                <a:spcPct val="0"/>
              </a:spcBef>
              <a:buNone/>
              <a:defRPr sz="3000" b="1" i="0" kern="1200" spc="-111">
                <a:solidFill>
                  <a:schemeClr val="tx2"/>
                </a:solidFill>
                <a:latin typeface="Times New Roman"/>
                <a:ea typeface="+mj-ea"/>
                <a:cs typeface="Times New Roman"/>
              </a:defRPr>
            </a:lvl1pPr>
          </a:lstStyle>
          <a:p>
            <a:pPr>
              <a:lnSpc>
                <a:spcPct val="150000"/>
              </a:lnSpc>
            </a:pPr>
            <a:r>
              <a:rPr lang="en-US" dirty="0" err="1">
                <a:solidFill>
                  <a:schemeClr val="tx1"/>
                </a:solidFill>
              </a:rPr>
              <a:t>HOẠT</a:t>
            </a:r>
            <a:r>
              <a:rPr lang="en-US" dirty="0">
                <a:solidFill>
                  <a:schemeClr val="tx1"/>
                </a:solidFill>
              </a:rPr>
              <a:t> </a:t>
            </a:r>
            <a:r>
              <a:rPr lang="en-US" dirty="0" err="1">
                <a:solidFill>
                  <a:schemeClr val="tx1"/>
                </a:solidFill>
              </a:rPr>
              <a:t>ĐỘNG</a:t>
            </a:r>
            <a:r>
              <a:rPr lang="en-US" dirty="0">
                <a:solidFill>
                  <a:schemeClr val="tx1"/>
                </a:solidFill>
              </a:rPr>
              <a:t> 3.  </a:t>
            </a:r>
            <a:r>
              <a:rPr lang="en-US" dirty="0" err="1">
                <a:solidFill>
                  <a:schemeClr val="tx1"/>
                </a:solidFill>
              </a:rPr>
              <a:t>Làm</a:t>
            </a:r>
            <a:r>
              <a:rPr lang="en-US" dirty="0">
                <a:solidFill>
                  <a:schemeClr val="tx1"/>
                </a:solidFill>
              </a:rPr>
              <a:t> </a:t>
            </a:r>
            <a:r>
              <a:rPr lang="en-US" dirty="0" err="1">
                <a:solidFill>
                  <a:schemeClr val="tx1"/>
                </a:solidFill>
              </a:rPr>
              <a:t>việc</a:t>
            </a:r>
            <a:r>
              <a:rPr lang="en-US" dirty="0">
                <a:solidFill>
                  <a:schemeClr val="tx1"/>
                </a:solidFill>
              </a:rPr>
              <a:t> </a:t>
            </a:r>
            <a:r>
              <a:rPr lang="en-US" dirty="0" err="1">
                <a:solidFill>
                  <a:schemeClr val="tx1"/>
                </a:solidFill>
              </a:rPr>
              <a:t>cả</a:t>
            </a:r>
            <a:r>
              <a:rPr lang="en-US" dirty="0">
                <a:solidFill>
                  <a:schemeClr val="tx1"/>
                </a:solidFill>
              </a:rPr>
              <a:t> </a:t>
            </a:r>
            <a:r>
              <a:rPr lang="en-US" dirty="0" err="1">
                <a:solidFill>
                  <a:schemeClr val="tx1"/>
                </a:solidFill>
              </a:rPr>
              <a:t>lớp</a:t>
            </a:r>
            <a:br>
              <a:rPr lang="en-US" dirty="0">
                <a:solidFill>
                  <a:schemeClr val="tx1"/>
                </a:solidFill>
              </a:rPr>
            </a:br>
            <a:r>
              <a:rPr lang="en-US" b="0" dirty="0" err="1">
                <a:solidFill>
                  <a:schemeClr val="tx1"/>
                </a:solidFill>
              </a:rPr>
              <a:t>Thực</a:t>
            </a:r>
            <a:r>
              <a:rPr lang="en-US" b="0" dirty="0">
                <a:solidFill>
                  <a:schemeClr val="tx1"/>
                </a:solidFill>
              </a:rPr>
              <a:t> </a:t>
            </a:r>
            <a:r>
              <a:rPr lang="en-US" b="0" dirty="0" err="1">
                <a:solidFill>
                  <a:schemeClr val="tx1"/>
                </a:solidFill>
              </a:rPr>
              <a:t>hành</a:t>
            </a:r>
            <a:r>
              <a:rPr lang="en-US" b="0" dirty="0">
                <a:solidFill>
                  <a:schemeClr val="tx1"/>
                </a:solidFill>
              </a:rPr>
              <a:t> </a:t>
            </a:r>
            <a:r>
              <a:rPr lang="en-US" b="0" dirty="0" err="1">
                <a:solidFill>
                  <a:schemeClr val="tx1"/>
                </a:solidFill>
              </a:rPr>
              <a:t>dạy</a:t>
            </a:r>
            <a:r>
              <a:rPr lang="en-US" b="0" dirty="0">
                <a:solidFill>
                  <a:schemeClr val="tx1"/>
                </a:solidFill>
              </a:rPr>
              <a:t> </a:t>
            </a:r>
            <a:r>
              <a:rPr lang="en-US" b="0" dirty="0" err="1">
                <a:solidFill>
                  <a:schemeClr val="tx1"/>
                </a:solidFill>
              </a:rPr>
              <a:t>thử</a:t>
            </a:r>
            <a:r>
              <a:rPr lang="en-US" b="0" dirty="0">
                <a:solidFill>
                  <a:schemeClr val="tx1"/>
                </a:solidFill>
              </a:rPr>
              <a:t> </a:t>
            </a:r>
            <a:r>
              <a:rPr lang="en-US" b="0" dirty="0" err="1">
                <a:solidFill>
                  <a:schemeClr val="tx1"/>
                </a:solidFill>
              </a:rPr>
              <a:t>và</a:t>
            </a:r>
            <a:r>
              <a:rPr lang="en-US" b="0" dirty="0">
                <a:solidFill>
                  <a:schemeClr val="tx1"/>
                </a:solidFill>
              </a:rPr>
              <a:t> </a:t>
            </a:r>
            <a:r>
              <a:rPr lang="en-US" b="0" dirty="0" err="1">
                <a:solidFill>
                  <a:schemeClr val="tx1"/>
                </a:solidFill>
              </a:rPr>
              <a:t>góp</a:t>
            </a:r>
            <a:r>
              <a:rPr lang="en-US" b="0" dirty="0">
                <a:solidFill>
                  <a:schemeClr val="tx1"/>
                </a:solidFill>
              </a:rPr>
              <a:t> ý</a:t>
            </a:r>
          </a:p>
        </p:txBody>
      </p:sp>
    </p:spTree>
    <p:extLst>
      <p:ext uri="{BB962C8B-B14F-4D97-AF65-F5344CB8AC3E}">
        <p14:creationId xmlns:p14="http://schemas.microsoft.com/office/powerpoint/2010/main" val="1995360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0D664-17D0-096C-370A-9499FA059741}"/>
              </a:ext>
            </a:extLst>
          </p:cNvPr>
          <p:cNvSpPr>
            <a:spLocks noGrp="1"/>
          </p:cNvSpPr>
          <p:nvPr>
            <p:ph type="title"/>
          </p:nvPr>
        </p:nvSpPr>
        <p:spPr>
          <a:xfrm>
            <a:off x="619065" y="3205060"/>
            <a:ext cx="9728989" cy="1152721"/>
          </a:xfrm>
        </p:spPr>
        <p:txBody>
          <a:bodyPr>
            <a:noAutofit/>
          </a:bodyPr>
          <a:lstStyle/>
          <a:p>
            <a:r>
              <a:rPr lang="en-US" sz="6500" dirty="0"/>
              <a:t>Xin </a:t>
            </a:r>
            <a:r>
              <a:rPr lang="en-US" sz="6500" dirty="0" err="1"/>
              <a:t>chân</a:t>
            </a:r>
            <a:r>
              <a:rPr lang="en-US" sz="6500" dirty="0"/>
              <a:t> </a:t>
            </a:r>
            <a:r>
              <a:rPr lang="en-US" sz="6500" dirty="0" err="1"/>
              <a:t>thành</a:t>
            </a:r>
            <a:r>
              <a:rPr lang="en-US" sz="6500" dirty="0"/>
              <a:t> </a:t>
            </a:r>
            <a:r>
              <a:rPr lang="en-US" sz="6500" dirty="0" err="1"/>
              <a:t>cảm</a:t>
            </a:r>
            <a:r>
              <a:rPr lang="en-US" sz="6500" dirty="0"/>
              <a:t> </a:t>
            </a:r>
            <a:r>
              <a:rPr lang="en-US" sz="6500" dirty="0" err="1"/>
              <a:t>ơn</a:t>
            </a:r>
            <a:r>
              <a:rPr lang="en-US" sz="6500" dirty="0"/>
              <a:t>! </a:t>
            </a:r>
          </a:p>
        </p:txBody>
      </p:sp>
      <p:sp>
        <p:nvSpPr>
          <p:cNvPr id="4" name="Slide Number Placeholder 3">
            <a:extLst>
              <a:ext uri="{FF2B5EF4-FFF2-40B4-BE49-F238E27FC236}">
                <a16:creationId xmlns:a16="http://schemas.microsoft.com/office/drawing/2014/main" id="{908E729F-C237-A803-14C6-83F0C7EE9D59}"/>
              </a:ext>
            </a:extLst>
          </p:cNvPr>
          <p:cNvSpPr>
            <a:spLocks noGrp="1"/>
          </p:cNvSpPr>
          <p:nvPr>
            <p:ph type="sldNum" sz="quarter" idx="10"/>
          </p:nvPr>
        </p:nvSpPr>
        <p:spPr/>
        <p:txBody>
          <a:bodyPr/>
          <a:lstStyle/>
          <a:p>
            <a:fld id="{3AF21FA0-C69A-D549-B93E-AD7DB9D7EB7A}" type="slidenum">
              <a:rPr lang="en-US" smtClean="0"/>
              <a:pPr/>
              <a:t>33</a:t>
            </a:fld>
            <a:endParaRPr lang="en-US" dirty="0"/>
          </a:p>
        </p:txBody>
      </p:sp>
    </p:spTree>
    <p:extLst>
      <p:ext uri="{BB962C8B-B14F-4D97-AF65-F5344CB8AC3E}">
        <p14:creationId xmlns:p14="http://schemas.microsoft.com/office/powerpoint/2010/main" val="39899371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3670" y="455370"/>
            <a:ext cx="7315200" cy="1124712"/>
          </a:xfrm>
        </p:spPr>
        <p:txBody>
          <a:bodyPr/>
          <a:lstStyle/>
          <a:p>
            <a:r>
              <a:rPr lang="en-US" altLang="en-US" sz="4800" dirty="0" err="1"/>
              <a:t>Phương</a:t>
            </a:r>
            <a:r>
              <a:rPr lang="en-US" altLang="en-US" sz="4800" dirty="0"/>
              <a:t> </a:t>
            </a:r>
            <a:r>
              <a:rPr lang="en-US" altLang="en-US" sz="4800" dirty="0" err="1"/>
              <a:t>pháp</a:t>
            </a:r>
            <a:r>
              <a:rPr lang="en-US" altLang="en-US" sz="4800" dirty="0"/>
              <a:t>  </a:t>
            </a:r>
            <a:endParaRPr lang="en-US" sz="4800" dirty="0"/>
          </a:p>
        </p:txBody>
      </p:sp>
      <p:sp>
        <p:nvSpPr>
          <p:cNvPr id="3" name="Content Placeholder 2"/>
          <p:cNvSpPr>
            <a:spLocks noGrp="1"/>
          </p:cNvSpPr>
          <p:nvPr>
            <p:ph idx="1"/>
          </p:nvPr>
        </p:nvSpPr>
        <p:spPr>
          <a:xfrm>
            <a:off x="959836" y="1814858"/>
            <a:ext cx="8229600" cy="2927528"/>
          </a:xfrm>
        </p:spPr>
        <p:txBody>
          <a:bodyPr/>
          <a:lstStyle/>
          <a:p>
            <a:pPr algn="just">
              <a:lnSpc>
                <a:spcPct val="150000"/>
              </a:lnSpc>
            </a:pPr>
            <a:r>
              <a:rPr lang="en-US" altLang="en-US" sz="3600" dirty="0">
                <a:latin typeface="Times New Roman" panose="02020603050405020304" pitchFamily="18" charset="0"/>
              </a:rPr>
              <a:t> </a:t>
            </a:r>
            <a:r>
              <a:rPr lang="en-US" altLang="en-US" sz="3600" dirty="0" err="1">
                <a:latin typeface="Times New Roman" panose="02020603050405020304" pitchFamily="18" charset="0"/>
              </a:rPr>
              <a:t>Cùng</a:t>
            </a:r>
            <a:r>
              <a:rPr lang="en-US" altLang="en-US" sz="3600" dirty="0">
                <a:latin typeface="Times New Roman" panose="02020603050405020304" pitchFamily="18" charset="0"/>
              </a:rPr>
              <a:t> </a:t>
            </a:r>
            <a:r>
              <a:rPr lang="en-US" altLang="en-US" sz="3600" dirty="0" err="1">
                <a:latin typeface="Times New Roman" panose="02020603050405020304" pitchFamily="18" charset="0"/>
              </a:rPr>
              <a:t>tham</a:t>
            </a:r>
            <a:r>
              <a:rPr lang="en-US" altLang="en-US" sz="3600" dirty="0">
                <a:latin typeface="Times New Roman" panose="02020603050405020304" pitchFamily="18" charset="0"/>
              </a:rPr>
              <a:t> </a:t>
            </a:r>
            <a:r>
              <a:rPr lang="en-US" altLang="en-US" sz="3600" dirty="0" err="1">
                <a:latin typeface="Times New Roman" panose="02020603050405020304" pitchFamily="18" charset="0"/>
              </a:rPr>
              <a:t>gia</a:t>
            </a:r>
            <a:endParaRPr lang="en-US" altLang="en-US" sz="3600" dirty="0">
              <a:latin typeface="Times New Roman" panose="02020603050405020304" pitchFamily="18" charset="0"/>
            </a:endParaRPr>
          </a:p>
          <a:p>
            <a:pPr algn="just">
              <a:lnSpc>
                <a:spcPct val="150000"/>
              </a:lnSpc>
            </a:pPr>
            <a:r>
              <a:rPr lang="en-US" altLang="en-US" sz="3600" dirty="0">
                <a:latin typeface="Times New Roman" panose="02020603050405020304" pitchFamily="18" charset="0"/>
              </a:rPr>
              <a:t> </a:t>
            </a:r>
            <a:r>
              <a:rPr lang="en-US" altLang="en-US" sz="3600" dirty="0" err="1">
                <a:latin typeface="Times New Roman" panose="02020603050405020304" pitchFamily="18" charset="0"/>
              </a:rPr>
              <a:t>Thực</a:t>
            </a:r>
            <a:r>
              <a:rPr lang="en-US" altLang="en-US" sz="3600" dirty="0">
                <a:latin typeface="Times New Roman" panose="02020603050405020304" pitchFamily="18" charset="0"/>
              </a:rPr>
              <a:t> </a:t>
            </a:r>
            <a:r>
              <a:rPr lang="en-US" altLang="en-US" sz="3600" dirty="0" err="1">
                <a:latin typeface="Times New Roman" panose="02020603050405020304" pitchFamily="18" charset="0"/>
              </a:rPr>
              <a:t>hành</a:t>
            </a:r>
            <a:endParaRPr lang="en-US" altLang="en-US" sz="3600" dirty="0">
              <a:latin typeface="Times New Roman" panose="02020603050405020304" pitchFamily="18" charset="0"/>
            </a:endParaRPr>
          </a:p>
          <a:p>
            <a:pPr algn="just">
              <a:lnSpc>
                <a:spcPct val="150000"/>
              </a:lnSpc>
            </a:pPr>
            <a:r>
              <a:rPr lang="en-US" altLang="en-US" sz="3600" dirty="0">
                <a:latin typeface="Times New Roman" panose="02020603050405020304" pitchFamily="18" charset="0"/>
              </a:rPr>
              <a:t> </a:t>
            </a:r>
            <a:r>
              <a:rPr lang="en-US" altLang="en-US" sz="3600" dirty="0" err="1">
                <a:latin typeface="Times New Roman" panose="02020603050405020304" pitchFamily="18" charset="0"/>
              </a:rPr>
              <a:t>Trải</a:t>
            </a:r>
            <a:r>
              <a:rPr lang="en-US" altLang="en-US" sz="3600" dirty="0">
                <a:latin typeface="Times New Roman" panose="02020603050405020304" pitchFamily="18" charset="0"/>
              </a:rPr>
              <a:t> </a:t>
            </a:r>
            <a:r>
              <a:rPr lang="en-US" altLang="en-US" sz="3600" dirty="0" err="1">
                <a:latin typeface="Times New Roman" panose="02020603050405020304" pitchFamily="18" charset="0"/>
              </a:rPr>
              <a:t>nghiệm</a:t>
            </a:r>
            <a:endParaRPr lang="en-US" altLang="en-US" sz="3600" dirty="0">
              <a:latin typeface="Times New Roman" panose="02020603050405020304" pitchFamily="18" charset="0"/>
            </a:endParaRPr>
          </a:p>
          <a:p>
            <a:pPr marL="0" indent="0">
              <a:buNone/>
            </a:pPr>
            <a:endParaRPr lang="en-US" dirty="0"/>
          </a:p>
        </p:txBody>
      </p:sp>
      <p:sp>
        <p:nvSpPr>
          <p:cNvPr id="4" name="Slide Number Placeholder 3"/>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4</a:t>
            </a:fld>
            <a:endParaRPr lang="en-US" dirty="0"/>
          </a:p>
        </p:txBody>
      </p:sp>
    </p:spTree>
    <p:extLst>
      <p:ext uri="{BB962C8B-B14F-4D97-AF65-F5344CB8AC3E}">
        <p14:creationId xmlns:p14="http://schemas.microsoft.com/office/powerpoint/2010/main" val="83431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800" dirty="0" err="1"/>
              <a:t>Nội</a:t>
            </a:r>
            <a:r>
              <a:rPr lang="en-US" altLang="en-US" sz="4800" dirty="0"/>
              <a:t> dung</a:t>
            </a:r>
            <a:endParaRPr lang="en-US" sz="4800" dirty="0"/>
          </a:p>
        </p:txBody>
      </p:sp>
      <p:sp>
        <p:nvSpPr>
          <p:cNvPr id="3" name="Content Placeholder 2"/>
          <p:cNvSpPr>
            <a:spLocks noGrp="1"/>
          </p:cNvSpPr>
          <p:nvPr>
            <p:ph idx="1"/>
          </p:nvPr>
        </p:nvSpPr>
        <p:spPr>
          <a:xfrm>
            <a:off x="914400" y="1989203"/>
            <a:ext cx="8229600" cy="4076506"/>
          </a:xfrm>
        </p:spPr>
        <p:txBody>
          <a:bodyPr>
            <a:normAutofit fontScale="92500" lnSpcReduction="20000"/>
          </a:bodyPr>
          <a:lstStyle/>
          <a:p>
            <a:pPr marL="514350" indent="-514350" algn="just">
              <a:lnSpc>
                <a:spcPct val="150000"/>
              </a:lnSpc>
              <a:buAutoNum type="arabicPeriod"/>
            </a:pPr>
            <a:r>
              <a:rPr lang="en-US" sz="3200" dirty="0" err="1">
                <a:effectLst/>
                <a:latin typeface="Times New Roman" panose="02020603050405020304" pitchFamily="18" charset="0"/>
                <a:ea typeface="Calibri" panose="020F0502020204030204" pitchFamily="34" charset="0"/>
              </a:rPr>
              <a:t>Giới</a:t>
            </a:r>
            <a:r>
              <a:rPr lang="en-US" sz="3200" dirty="0">
                <a:effectLst/>
                <a:latin typeface="Times New Roman" panose="02020603050405020304" pitchFamily="18" charset="0"/>
                <a:ea typeface="Calibri" panose="020F0502020204030204" pitchFamily="34" charset="0"/>
              </a:rPr>
              <a:t> </a:t>
            </a:r>
            <a:r>
              <a:rPr lang="en-US" sz="3200" dirty="0" err="1">
                <a:effectLst/>
                <a:latin typeface="Times New Roman" panose="02020603050405020304" pitchFamily="18" charset="0"/>
                <a:ea typeface="Calibri" panose="020F0502020204030204" pitchFamily="34" charset="0"/>
              </a:rPr>
              <a:t>thiệu</a:t>
            </a:r>
            <a:r>
              <a:rPr lang="en-US" sz="3200" dirty="0">
                <a:effectLst/>
                <a:latin typeface="Times New Roman" panose="02020603050405020304" pitchFamily="18" charset="0"/>
                <a:ea typeface="Calibri" panose="020F0502020204030204" pitchFamily="34" charset="0"/>
              </a:rPr>
              <a:t> </a:t>
            </a:r>
            <a:r>
              <a:rPr lang="en-US" sz="3200" dirty="0" err="1">
                <a:effectLst/>
                <a:latin typeface="Times New Roman" panose="02020603050405020304" pitchFamily="18" charset="0"/>
                <a:ea typeface="Calibri" panose="020F0502020204030204" pitchFamily="34" charset="0"/>
              </a:rPr>
              <a:t>tóm</a:t>
            </a:r>
            <a:r>
              <a:rPr lang="en-US" sz="3200" dirty="0">
                <a:effectLst/>
                <a:latin typeface="Times New Roman" panose="02020603050405020304" pitchFamily="18" charset="0"/>
                <a:ea typeface="Calibri" panose="020F0502020204030204" pitchFamily="34" charset="0"/>
              </a:rPr>
              <a:t> </a:t>
            </a:r>
            <a:r>
              <a:rPr lang="en-US" sz="3200" dirty="0" err="1">
                <a:effectLst/>
                <a:latin typeface="Times New Roman" panose="02020603050405020304" pitchFamily="18" charset="0"/>
                <a:ea typeface="Calibri" panose="020F0502020204030204" pitchFamily="34" charset="0"/>
              </a:rPr>
              <a:t>tắt</a:t>
            </a:r>
            <a:r>
              <a:rPr lang="en-US" sz="3200" dirty="0">
                <a:effectLst/>
                <a:latin typeface="Times New Roman" panose="02020603050405020304" pitchFamily="18" charset="0"/>
                <a:ea typeface="Calibri" panose="020F0502020204030204" pitchFamily="34" charset="0"/>
              </a:rPr>
              <a:t> </a:t>
            </a:r>
            <a:r>
              <a:rPr lang="en-US" sz="3200" dirty="0" err="1">
                <a:effectLst/>
                <a:latin typeface="Times New Roman" panose="02020603050405020304" pitchFamily="18" charset="0"/>
                <a:ea typeface="Calibri" panose="020F0502020204030204" pitchFamily="34" charset="0"/>
              </a:rPr>
              <a:t>Khung</a:t>
            </a:r>
            <a:r>
              <a:rPr lang="en-US" sz="3200" dirty="0">
                <a:effectLst/>
                <a:latin typeface="Times New Roman" panose="02020603050405020304" pitchFamily="18" charset="0"/>
                <a:ea typeface="Calibri" panose="020F0502020204030204" pitchFamily="34" charset="0"/>
              </a:rPr>
              <a:t> </a:t>
            </a:r>
            <a:r>
              <a:rPr lang="en-US" sz="3200" dirty="0" err="1">
                <a:effectLst/>
                <a:latin typeface="Times New Roman" panose="02020603050405020304" pitchFamily="18" charset="0"/>
                <a:ea typeface="Calibri" panose="020F0502020204030204" pitchFamily="34" charset="0"/>
              </a:rPr>
              <a:t>Chương</a:t>
            </a:r>
            <a:r>
              <a:rPr lang="en-US" sz="3200" dirty="0">
                <a:effectLst/>
                <a:latin typeface="Times New Roman" panose="02020603050405020304" pitchFamily="18" charset="0"/>
                <a:ea typeface="Calibri" panose="020F0502020204030204" pitchFamily="34" charset="0"/>
              </a:rPr>
              <a:t> </a:t>
            </a:r>
            <a:r>
              <a:rPr lang="en-US" sz="3200" dirty="0" err="1">
                <a:effectLst/>
                <a:latin typeface="Times New Roman" panose="02020603050405020304" pitchFamily="18" charset="0"/>
                <a:ea typeface="Calibri" panose="020F0502020204030204" pitchFamily="34" charset="0"/>
              </a:rPr>
              <a:t>trình</a:t>
            </a:r>
            <a:r>
              <a:rPr lang="en-US" sz="3200" dirty="0">
                <a:effectLst/>
                <a:latin typeface="Times New Roman" panose="02020603050405020304" pitchFamily="18" charset="0"/>
                <a:ea typeface="Calibri" panose="020F0502020204030204" pitchFamily="34" charset="0"/>
              </a:rPr>
              <a:t> </a:t>
            </a:r>
            <a:r>
              <a:rPr lang="en-US" sz="3200" dirty="0" err="1">
                <a:effectLst/>
                <a:latin typeface="Times New Roman" panose="02020603050405020304" pitchFamily="18" charset="0"/>
                <a:ea typeface="Calibri" panose="020F0502020204030204" pitchFamily="34" charset="0"/>
              </a:rPr>
              <a:t>tổng</a:t>
            </a:r>
            <a:r>
              <a:rPr lang="en-US" sz="3200" dirty="0">
                <a:effectLst/>
                <a:latin typeface="Times New Roman" panose="02020603050405020304" pitchFamily="18" charset="0"/>
                <a:ea typeface="Calibri" panose="020F0502020204030204" pitchFamily="34" charset="0"/>
              </a:rPr>
              <a:t> </a:t>
            </a:r>
            <a:r>
              <a:rPr lang="en-US" sz="3200" dirty="0" err="1">
                <a:effectLst/>
                <a:latin typeface="Times New Roman" panose="02020603050405020304" pitchFamily="18" charset="0"/>
                <a:ea typeface="Calibri" panose="020F0502020204030204" pitchFamily="34" charset="0"/>
              </a:rPr>
              <a:t>thể</a:t>
            </a:r>
            <a:r>
              <a:rPr lang="en-US" sz="3200" dirty="0">
                <a:effectLst/>
                <a:latin typeface="Times New Roman" panose="02020603050405020304" pitchFamily="18" charset="0"/>
                <a:ea typeface="Calibri" panose="020F0502020204030204" pitchFamily="34" charset="0"/>
              </a:rPr>
              <a:t> GDPTTNBM </a:t>
            </a:r>
            <a:r>
              <a:rPr lang="en-US" sz="3200" dirty="0" err="1">
                <a:effectLst/>
                <a:latin typeface="Times New Roman" panose="02020603050405020304" pitchFamily="18" charset="0"/>
                <a:ea typeface="Calibri" panose="020F0502020204030204" pitchFamily="34" charset="0"/>
              </a:rPr>
              <a:t>cấp</a:t>
            </a:r>
            <a:r>
              <a:rPr lang="en-US" sz="3200" dirty="0">
                <a:effectLst/>
                <a:latin typeface="Times New Roman" panose="02020603050405020304" pitchFamily="18" charset="0"/>
                <a:ea typeface="Calibri" panose="020F0502020204030204" pitchFamily="34" charset="0"/>
              </a:rPr>
              <a:t> THCS</a:t>
            </a:r>
          </a:p>
          <a:p>
            <a:pPr marL="514350" indent="-514350" algn="just">
              <a:lnSpc>
                <a:spcPct val="150000"/>
              </a:lnSpc>
              <a:buAutoNum type="arabicPeriod"/>
            </a:pPr>
            <a:r>
              <a:rPr lang="en-US" sz="3200" dirty="0" err="1">
                <a:effectLst/>
                <a:latin typeface="Times New Roman" panose="02020603050405020304" pitchFamily="18" charset="0"/>
                <a:ea typeface="Calibri" panose="020F0502020204030204" pitchFamily="34" charset="0"/>
              </a:rPr>
              <a:t>Giới</a:t>
            </a:r>
            <a:r>
              <a:rPr lang="en-US" sz="3200" dirty="0">
                <a:effectLst/>
                <a:latin typeface="Times New Roman" panose="02020603050405020304" pitchFamily="18" charset="0"/>
                <a:ea typeface="Calibri" panose="020F0502020204030204" pitchFamily="34" charset="0"/>
              </a:rPr>
              <a:t> </a:t>
            </a:r>
            <a:r>
              <a:rPr lang="en-US" sz="3200" dirty="0" err="1">
                <a:effectLst/>
                <a:latin typeface="Times New Roman" panose="02020603050405020304" pitchFamily="18" charset="0"/>
                <a:ea typeface="Calibri" panose="020F0502020204030204" pitchFamily="34" charset="0"/>
              </a:rPr>
              <a:t>thiệu</a:t>
            </a:r>
            <a:r>
              <a:rPr lang="en-US" sz="3200" dirty="0">
                <a:effectLst/>
                <a:latin typeface="Times New Roman" panose="02020603050405020304" pitchFamily="18" charset="0"/>
                <a:ea typeface="Calibri" panose="020F0502020204030204" pitchFamily="34" charset="0"/>
              </a:rPr>
              <a:t> </a:t>
            </a:r>
            <a:r>
              <a:rPr lang="en-US" sz="3200" dirty="0" err="1">
                <a:latin typeface="Times New Roman" panose="02020603050405020304" pitchFamily="18" charset="0"/>
                <a:ea typeface="Calibri" panose="020F0502020204030204" pitchFamily="34" charset="0"/>
              </a:rPr>
              <a:t>cấu</a:t>
            </a:r>
            <a:r>
              <a:rPr lang="en-US" sz="3200" dirty="0">
                <a:latin typeface="Times New Roman" panose="02020603050405020304" pitchFamily="18" charset="0"/>
                <a:ea typeface="Calibri" panose="020F0502020204030204" pitchFamily="34" charset="0"/>
              </a:rPr>
              <a:t> </a:t>
            </a:r>
            <a:r>
              <a:rPr lang="en-US" sz="3200" dirty="0" err="1">
                <a:latin typeface="Times New Roman" panose="02020603050405020304" pitchFamily="18" charset="0"/>
                <a:ea typeface="Calibri" panose="020F0502020204030204" pitchFamily="34" charset="0"/>
              </a:rPr>
              <a:t>trúc</a:t>
            </a:r>
            <a:r>
              <a:rPr lang="en-US" sz="3200" dirty="0">
                <a:effectLst/>
                <a:latin typeface="Times New Roman" panose="02020603050405020304" pitchFamily="18" charset="0"/>
                <a:ea typeface="Calibri" panose="020F0502020204030204" pitchFamily="34" charset="0"/>
              </a:rPr>
              <a:t> </a:t>
            </a:r>
            <a:r>
              <a:rPr lang="en-US" sz="3200" dirty="0" err="1">
                <a:effectLst/>
                <a:latin typeface="Times New Roman" panose="02020603050405020304" pitchFamily="18" charset="0"/>
                <a:ea typeface="Calibri" panose="020F0502020204030204" pitchFamily="34" charset="0"/>
              </a:rPr>
              <a:t>tài</a:t>
            </a:r>
            <a:r>
              <a:rPr lang="en-US" sz="3200" dirty="0">
                <a:effectLst/>
                <a:latin typeface="Times New Roman" panose="02020603050405020304" pitchFamily="18" charset="0"/>
                <a:ea typeface="Calibri" panose="020F0502020204030204" pitchFamily="34" charset="0"/>
              </a:rPr>
              <a:t> </a:t>
            </a:r>
            <a:r>
              <a:rPr lang="en-US" sz="3200" dirty="0" err="1">
                <a:effectLst/>
                <a:latin typeface="Times New Roman" panose="02020603050405020304" pitchFamily="18" charset="0"/>
                <a:ea typeface="Calibri" panose="020F0502020204030204" pitchFamily="34" charset="0"/>
              </a:rPr>
              <a:t>liệu</a:t>
            </a:r>
            <a:r>
              <a:rPr lang="en-US" sz="3200" dirty="0">
                <a:effectLst/>
                <a:latin typeface="Times New Roman" panose="02020603050405020304" pitchFamily="18" charset="0"/>
                <a:ea typeface="Calibri" panose="020F0502020204030204" pitchFamily="34" charset="0"/>
              </a:rPr>
              <a:t> </a:t>
            </a:r>
            <a:r>
              <a:rPr lang="en-US" sz="3200" dirty="0">
                <a:latin typeface="Times New Roman" panose="02020603050405020304" pitchFamily="18" charset="0"/>
                <a:ea typeface="Calibri" panose="020F0502020204030204" pitchFamily="34" charset="0"/>
              </a:rPr>
              <a:t>KHBD </a:t>
            </a:r>
            <a:r>
              <a:rPr lang="en-US" sz="3200" dirty="0" err="1">
                <a:effectLst/>
                <a:latin typeface="Times New Roman" panose="02020603050405020304" pitchFamily="18" charset="0"/>
                <a:ea typeface="Calibri" panose="020F0502020204030204" pitchFamily="34" charset="0"/>
              </a:rPr>
              <a:t>tíc</a:t>
            </a:r>
            <a:r>
              <a:rPr lang="en-US" sz="3200" dirty="0" err="1">
                <a:latin typeface="Times New Roman" panose="02020603050405020304" pitchFamily="18" charset="0"/>
                <a:ea typeface="Calibri" panose="020F0502020204030204" pitchFamily="34" charset="0"/>
              </a:rPr>
              <a:t>h</a:t>
            </a:r>
            <a:r>
              <a:rPr lang="en-US" sz="3200" dirty="0">
                <a:latin typeface="Times New Roman" panose="02020603050405020304" pitchFamily="18" charset="0"/>
                <a:ea typeface="Calibri" panose="020F0502020204030204" pitchFamily="34" charset="0"/>
              </a:rPr>
              <a:t> </a:t>
            </a:r>
            <a:r>
              <a:rPr lang="en-US" sz="3200" dirty="0" err="1">
                <a:latin typeface="Times New Roman" panose="02020603050405020304" pitchFamily="18" charset="0"/>
                <a:ea typeface="Calibri" panose="020F0502020204030204" pitchFamily="34" charset="0"/>
              </a:rPr>
              <a:t>hợp</a:t>
            </a:r>
            <a:r>
              <a:rPr lang="en-US" sz="3200" dirty="0">
                <a:latin typeface="Times New Roman" panose="02020603050405020304" pitchFamily="18" charset="0"/>
                <a:ea typeface="Calibri" panose="020F0502020204030204" pitchFamily="34" charset="0"/>
              </a:rPr>
              <a:t> </a:t>
            </a:r>
            <a:r>
              <a:rPr lang="en-US" sz="3200" dirty="0">
                <a:effectLst/>
                <a:latin typeface="Times New Roman" panose="02020603050405020304" pitchFamily="18" charset="0"/>
                <a:ea typeface="Calibri" panose="020F0502020204030204" pitchFamily="34" charset="0"/>
              </a:rPr>
              <a:t>GDPTTNBM </a:t>
            </a:r>
            <a:r>
              <a:rPr lang="en-US" sz="3200" dirty="0" err="1">
                <a:effectLst/>
                <a:latin typeface="Times New Roman" panose="02020603050405020304" pitchFamily="18" charset="0"/>
                <a:ea typeface="Calibri" panose="020F0502020204030204" pitchFamily="34" charset="0"/>
              </a:rPr>
              <a:t>cấp</a:t>
            </a:r>
            <a:r>
              <a:rPr lang="en-US" sz="3200" dirty="0">
                <a:latin typeface="Times New Roman" panose="02020603050405020304" pitchFamily="18" charset="0"/>
                <a:ea typeface="Calibri" panose="020F0502020204030204" pitchFamily="34" charset="0"/>
              </a:rPr>
              <a:t> THCS</a:t>
            </a:r>
            <a:endParaRPr lang="en-US" altLang="en-US" sz="3200" dirty="0"/>
          </a:p>
          <a:p>
            <a:pPr marL="514350" indent="-514350" algn="just">
              <a:lnSpc>
                <a:spcPct val="150000"/>
              </a:lnSpc>
              <a:buFont typeface="Arial" panose="020B0604020202020204" pitchFamily="34" charset="0"/>
              <a:buAutoNum type="arabicPeriod"/>
            </a:pPr>
            <a:r>
              <a:rPr lang="en-US" sz="3200" dirty="0" err="1">
                <a:latin typeface="Times New Roman" panose="02020603050405020304" pitchFamily="18" charset="0"/>
              </a:rPr>
              <a:t>Thực</a:t>
            </a:r>
            <a:r>
              <a:rPr lang="en-US" sz="3200" dirty="0">
                <a:latin typeface="Times New Roman" panose="02020603050405020304" pitchFamily="18" charset="0"/>
              </a:rPr>
              <a:t> </a:t>
            </a:r>
            <a:r>
              <a:rPr lang="en-US" sz="3200" dirty="0" err="1">
                <a:latin typeface="Times New Roman" panose="02020603050405020304" pitchFamily="18" charset="0"/>
              </a:rPr>
              <a:t>hành</a:t>
            </a:r>
            <a:r>
              <a:rPr lang="en-US" sz="3200" dirty="0">
                <a:latin typeface="Times New Roman" panose="02020603050405020304" pitchFamily="18" charset="0"/>
              </a:rPr>
              <a:t> </a:t>
            </a:r>
            <a:r>
              <a:rPr lang="en-US" sz="3200" dirty="0" err="1">
                <a:latin typeface="Times New Roman" panose="02020603050405020304" pitchFamily="18" charset="0"/>
              </a:rPr>
              <a:t>dạy</a:t>
            </a:r>
            <a:r>
              <a:rPr lang="en-US" sz="3200" dirty="0">
                <a:latin typeface="Times New Roman" panose="02020603050405020304" pitchFamily="18" charset="0"/>
              </a:rPr>
              <a:t> </a:t>
            </a:r>
            <a:r>
              <a:rPr lang="en-US" sz="3200" dirty="0" err="1">
                <a:latin typeface="Times New Roman" panose="02020603050405020304" pitchFamily="18" charset="0"/>
              </a:rPr>
              <a:t>thử</a:t>
            </a:r>
            <a:r>
              <a:rPr lang="en-US" sz="3200" dirty="0">
                <a:latin typeface="Times New Roman" panose="02020603050405020304" pitchFamily="18" charset="0"/>
              </a:rPr>
              <a:t> KHBD </a:t>
            </a:r>
            <a:r>
              <a:rPr lang="en-US" sz="3200" dirty="0" err="1">
                <a:latin typeface="Times New Roman" panose="02020603050405020304" pitchFamily="18" charset="0"/>
              </a:rPr>
              <a:t>tích</a:t>
            </a:r>
            <a:r>
              <a:rPr lang="en-US" sz="3200" dirty="0">
                <a:latin typeface="Times New Roman" panose="02020603050405020304" pitchFamily="18" charset="0"/>
              </a:rPr>
              <a:t> </a:t>
            </a:r>
            <a:r>
              <a:rPr lang="en-US" sz="3200" dirty="0" err="1">
                <a:latin typeface="Times New Roman" panose="02020603050405020304" pitchFamily="18" charset="0"/>
              </a:rPr>
              <a:t>hợp</a:t>
            </a:r>
            <a:r>
              <a:rPr lang="en-US" sz="3200" dirty="0">
                <a:latin typeface="Times New Roman" panose="02020603050405020304" pitchFamily="18" charset="0"/>
              </a:rPr>
              <a:t> GDPTTNBM </a:t>
            </a:r>
            <a:r>
              <a:rPr lang="en-US" sz="3200" dirty="0" err="1">
                <a:latin typeface="Times New Roman" panose="02020603050405020304" pitchFamily="18" charset="0"/>
              </a:rPr>
              <a:t>cấp</a:t>
            </a:r>
            <a:r>
              <a:rPr lang="en-US" sz="3200" dirty="0">
                <a:latin typeface="Times New Roman" panose="02020603050405020304" pitchFamily="18" charset="0"/>
              </a:rPr>
              <a:t> THCS</a:t>
            </a:r>
          </a:p>
          <a:p>
            <a:pPr marL="0" indent="0" algn="just">
              <a:lnSpc>
                <a:spcPct val="150000"/>
              </a:lnSpc>
              <a:buNone/>
            </a:pPr>
            <a:endParaRPr lang="en-US" sz="3200" dirty="0">
              <a:effectLst/>
              <a:latin typeface="Times New Roman" panose="02020603050405020304" pitchFamily="18" charset="0"/>
              <a:ea typeface="Calibri" panose="020F0502020204030204" pitchFamily="34" charset="0"/>
            </a:endParaRPr>
          </a:p>
          <a:p>
            <a:pPr marL="0" indent="0" algn="just">
              <a:lnSpc>
                <a:spcPct val="150000"/>
              </a:lnSpc>
              <a:buNone/>
            </a:pPr>
            <a:endParaRPr lang="en-US" sz="3200" dirty="0">
              <a:effectLst/>
              <a:latin typeface="Times New Roman" panose="02020603050405020304" pitchFamily="18" charset="0"/>
              <a:ea typeface="Calibri" panose="020F0502020204030204" pitchFamily="34" charset="0"/>
            </a:endParaRPr>
          </a:p>
          <a:p>
            <a:pPr marL="742950" indent="-742950" algn="just">
              <a:lnSpc>
                <a:spcPct val="150000"/>
              </a:lnSpc>
              <a:buAutoNum type="arabicPeriod" startAt="2"/>
            </a:pPr>
            <a:endParaRPr lang="en-US" altLang="en-US" sz="4000" dirty="0"/>
          </a:p>
          <a:p>
            <a:pPr marL="0" indent="0" algn="just">
              <a:lnSpc>
                <a:spcPct val="150000"/>
              </a:lnSpc>
              <a:buNone/>
            </a:pPr>
            <a:endParaRPr lang="en-US" altLang="en-US" sz="4000" dirty="0"/>
          </a:p>
          <a:p>
            <a:pPr marL="0" indent="0">
              <a:lnSpc>
                <a:spcPct val="150000"/>
              </a:lnSpc>
              <a:buNone/>
            </a:pPr>
            <a:endParaRPr lang="en-US" dirty="0"/>
          </a:p>
        </p:txBody>
      </p:sp>
      <p:sp>
        <p:nvSpPr>
          <p:cNvPr id="4" name="Slide Number Placeholder 3"/>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5</a:t>
            </a:fld>
            <a:endParaRPr lang="en-US" dirty="0"/>
          </a:p>
        </p:txBody>
      </p:sp>
    </p:spTree>
    <p:extLst>
      <p:ext uri="{BB962C8B-B14F-4D97-AF65-F5344CB8AC3E}">
        <p14:creationId xmlns:p14="http://schemas.microsoft.com/office/powerpoint/2010/main" val="12570659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479767"/>
            <a:ext cx="8229600" cy="5178883"/>
          </a:xfrm>
        </p:spPr>
        <p:txBody>
          <a:bodyPr/>
          <a:lstStyle/>
          <a:p>
            <a:pPr marL="0" indent="0" algn="ctr">
              <a:buNone/>
            </a:pPr>
            <a:endParaRPr lang="en-US" altLang="en-US" sz="4800" b="1" dirty="0">
              <a:latin typeface="+mj-lt"/>
            </a:endParaRPr>
          </a:p>
          <a:p>
            <a:pPr marL="0" indent="0" algn="ctr">
              <a:buNone/>
            </a:pPr>
            <a:r>
              <a:rPr lang="en-US" altLang="en-US" sz="4800" b="1" dirty="0">
                <a:latin typeface="+mj-lt"/>
              </a:rPr>
              <a:t>GIỚI THIỆU TÓM TẮT        </a:t>
            </a:r>
          </a:p>
          <a:p>
            <a:pPr marL="0" indent="0" algn="ctr">
              <a:buNone/>
            </a:pPr>
            <a:r>
              <a:rPr lang="en-US" altLang="en-US" sz="4800" b="1" dirty="0">
                <a:latin typeface="+mj-lt"/>
              </a:rPr>
              <a:t>KHUNG CHƯƠNG TRÌNH              TỔNG THỂ </a:t>
            </a:r>
            <a:r>
              <a:rPr lang="en-US" sz="4800" b="1" dirty="0">
                <a:latin typeface="+mj-lt"/>
              </a:rPr>
              <a:t>GDPTTNBM </a:t>
            </a:r>
          </a:p>
          <a:p>
            <a:pPr marL="0" indent="0" algn="ctr">
              <a:buNone/>
            </a:pPr>
            <a:r>
              <a:rPr lang="en-US" sz="4800" b="1" dirty="0" err="1">
                <a:latin typeface="+mj-lt"/>
              </a:rPr>
              <a:t>cấp</a:t>
            </a:r>
            <a:r>
              <a:rPr lang="en-US" sz="4800" b="1" dirty="0">
                <a:latin typeface="+mj-lt"/>
              </a:rPr>
              <a:t> THCS</a:t>
            </a:r>
          </a:p>
        </p:txBody>
      </p:sp>
      <p:sp>
        <p:nvSpPr>
          <p:cNvPr id="4" name="Slide Number Placeholder 3"/>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6</a:t>
            </a:fld>
            <a:endParaRPr lang="en-US" dirty="0"/>
          </a:p>
        </p:txBody>
      </p:sp>
    </p:spTree>
    <p:extLst>
      <p:ext uri="{BB962C8B-B14F-4D97-AF65-F5344CB8AC3E}">
        <p14:creationId xmlns:p14="http://schemas.microsoft.com/office/powerpoint/2010/main" val="9307818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8F7517-3023-BCD0-41D4-B1D24B7C581B}"/>
              </a:ext>
            </a:extLst>
          </p:cNvPr>
          <p:cNvSpPr>
            <a:spLocks noGrp="1"/>
          </p:cNvSpPr>
          <p:nvPr>
            <p:ph idx="1"/>
          </p:nvPr>
        </p:nvSpPr>
        <p:spPr>
          <a:xfrm>
            <a:off x="748310" y="563765"/>
            <a:ext cx="8675370" cy="6461780"/>
          </a:xfrm>
        </p:spPr>
        <p:txBody>
          <a:bodyPr>
            <a:normAutofit/>
          </a:bodyPr>
          <a:lstStyle/>
          <a:p>
            <a:pPr marL="0" indent="0">
              <a:lnSpc>
                <a:spcPct val="150000"/>
              </a:lnSpc>
              <a:buNone/>
            </a:pPr>
            <a:r>
              <a:rPr lang="en-US" sz="2400" b="1" dirty="0">
                <a:latin typeface="Times New Roman" panose="02020603050405020304" pitchFamily="18" charset="0"/>
                <a:ea typeface="Arial" panose="020B0604020202020204" pitchFamily="34" charset="0"/>
                <a:cs typeface="Times New Roman" panose="02020603050405020304" pitchFamily="18" charset="0"/>
              </a:rPr>
              <a:t>I.</a:t>
            </a:r>
            <a:r>
              <a:rPr lang="en-US" sz="24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b="1" dirty="0" err="1">
                <a:effectLst/>
                <a:latin typeface="Times New Roman" panose="02020603050405020304" pitchFamily="18" charset="0"/>
                <a:ea typeface="Arial" panose="020B0604020202020204" pitchFamily="34" charset="0"/>
                <a:cs typeface="Times New Roman" panose="02020603050405020304" pitchFamily="18" charset="0"/>
              </a:rPr>
              <a:t>Đặc</a:t>
            </a:r>
            <a:r>
              <a:rPr lang="en-US" sz="24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b="1" dirty="0" err="1">
                <a:effectLst/>
                <a:latin typeface="Times New Roman" panose="02020603050405020304" pitchFamily="18" charset="0"/>
                <a:ea typeface="Arial" panose="020B0604020202020204" pitchFamily="34" charset="0"/>
                <a:cs typeface="Times New Roman" panose="02020603050405020304" pitchFamily="18" charset="0"/>
              </a:rPr>
              <a:t>điểm</a:t>
            </a:r>
            <a:r>
              <a:rPr lang="en-US" sz="24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b="1" dirty="0" err="1">
                <a:effectLst/>
                <a:latin typeface="Times New Roman" panose="02020603050405020304" pitchFamily="18" charset="0"/>
                <a:ea typeface="Arial" panose="020B0604020202020204" pitchFamily="34" charset="0"/>
                <a:cs typeface="Times New Roman" panose="02020603050405020304" pitchFamily="18" charset="0"/>
              </a:rPr>
              <a:t>chương</a:t>
            </a:r>
            <a:r>
              <a:rPr lang="en-US" sz="24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b="1" dirty="0" err="1">
                <a:effectLst/>
                <a:latin typeface="Times New Roman" panose="02020603050405020304" pitchFamily="18" charset="0"/>
                <a:ea typeface="Arial" panose="020B0604020202020204" pitchFamily="34" charset="0"/>
                <a:cs typeface="Times New Roman" panose="02020603050405020304" pitchFamily="18" charset="0"/>
              </a:rPr>
              <a:t>trình</a:t>
            </a:r>
            <a:endParaRPr lang="en-US" sz="2400" b="1" dirty="0">
              <a:effectLst/>
              <a:latin typeface="Times New Roman" panose="02020603050405020304" pitchFamily="18" charset="0"/>
              <a:ea typeface="Arial" panose="020B0604020202020204" pitchFamily="34" charset="0"/>
              <a:cs typeface="Times New Roman" panose="02020603050405020304" pitchFamily="18" charset="0"/>
            </a:endParaRPr>
          </a:p>
          <a:p>
            <a:pPr>
              <a:lnSpc>
                <a:spcPct val="150000"/>
              </a:lnSpc>
              <a:buFontTx/>
              <a:buChar char="-"/>
            </a:pPr>
            <a:r>
              <a:rPr lang="en-US" sz="2400" dirty="0">
                <a:effectLst/>
                <a:latin typeface="Times New Roman" panose="02020603050405020304" pitchFamily="18" charset="0"/>
                <a:ea typeface="Arial" panose="020B0604020202020204" pitchFamily="34" charset="0"/>
              </a:rPr>
              <a:t>GDPTTNBMV </a:t>
            </a:r>
            <a:r>
              <a:rPr lang="en-US" sz="2400" dirty="0" err="1">
                <a:effectLst/>
                <a:latin typeface="Times New Roman" panose="02020603050405020304" pitchFamily="18" charset="0"/>
                <a:ea typeface="Arial" panose="020B0604020202020204" pitchFamily="34" charset="0"/>
              </a:rPr>
              <a:t>được</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tích</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hợp</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vào</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các</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môn</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học</a:t>
            </a:r>
            <a:r>
              <a:rPr lang="en-US" sz="2400" dirty="0">
                <a:latin typeface="Times New Roman" panose="02020603050405020304" pitchFamily="18" charset="0"/>
                <a:ea typeface="Arial" panose="020B0604020202020204" pitchFamily="34" charset="0"/>
              </a:rPr>
              <a:t>: </a:t>
            </a:r>
            <a:r>
              <a:rPr lang="en-US" sz="2400" dirty="0" err="1">
                <a:latin typeface="Times New Roman" panose="02020603050405020304" pitchFamily="18" charset="0"/>
                <a:ea typeface="Arial" panose="020B0604020202020204" pitchFamily="34" charset="0"/>
              </a:rPr>
              <a:t>Giáo</a:t>
            </a:r>
            <a:r>
              <a:rPr lang="en-US" sz="2400" dirty="0">
                <a:latin typeface="Times New Roman" panose="02020603050405020304" pitchFamily="18" charset="0"/>
                <a:ea typeface="Arial" panose="020B0604020202020204" pitchFamily="34" charset="0"/>
              </a:rPr>
              <a:t> </a:t>
            </a:r>
            <a:r>
              <a:rPr lang="en-US" sz="2400" dirty="0" err="1">
                <a:latin typeface="Times New Roman" panose="02020603050405020304" pitchFamily="18" charset="0"/>
                <a:ea typeface="Arial" panose="020B0604020202020204" pitchFamily="34" charset="0"/>
              </a:rPr>
              <a:t>dục</a:t>
            </a:r>
            <a:r>
              <a:rPr lang="en-US" sz="2400" dirty="0">
                <a:latin typeface="Times New Roman" panose="02020603050405020304" pitchFamily="18" charset="0"/>
                <a:ea typeface="Arial" panose="020B0604020202020204" pitchFamily="34" charset="0"/>
              </a:rPr>
              <a:t> </a:t>
            </a:r>
            <a:r>
              <a:rPr lang="en-US" sz="2400" dirty="0" err="1">
                <a:latin typeface="Times New Roman" panose="02020603050405020304" pitchFamily="18" charset="0"/>
                <a:ea typeface="Arial" panose="020B0604020202020204" pitchFamily="34" charset="0"/>
              </a:rPr>
              <a:t>công</a:t>
            </a:r>
            <a:r>
              <a:rPr lang="en-US" sz="2400" dirty="0">
                <a:latin typeface="Times New Roman" panose="02020603050405020304" pitchFamily="18" charset="0"/>
                <a:ea typeface="Arial" panose="020B0604020202020204" pitchFamily="34" charset="0"/>
              </a:rPr>
              <a:t> </a:t>
            </a:r>
            <a:r>
              <a:rPr lang="en-US" sz="2400" dirty="0" err="1">
                <a:latin typeface="Times New Roman" panose="02020603050405020304" pitchFamily="18" charset="0"/>
                <a:ea typeface="Arial" panose="020B0604020202020204" pitchFamily="34" charset="0"/>
              </a:rPr>
              <a:t>dân</a:t>
            </a:r>
            <a:r>
              <a:rPr lang="en-US" sz="2400" dirty="0">
                <a:latin typeface="Times New Roman" panose="02020603050405020304" pitchFamily="18" charset="0"/>
                <a:ea typeface="Arial" panose="020B0604020202020204" pitchFamily="34" charset="0"/>
              </a:rPr>
              <a:t> </a:t>
            </a:r>
            <a:r>
              <a:rPr lang="en-US" sz="2400" dirty="0" err="1">
                <a:latin typeface="Times New Roman" panose="02020603050405020304" pitchFamily="18" charset="0"/>
                <a:ea typeface="Arial" panose="020B0604020202020204" pitchFamily="34" charset="0"/>
              </a:rPr>
              <a:t>và</a:t>
            </a:r>
            <a:r>
              <a:rPr lang="en-US" sz="2400" dirty="0">
                <a:latin typeface="Times New Roman" panose="02020603050405020304" pitchFamily="18" charset="0"/>
                <a:ea typeface="Arial" panose="020B0604020202020204" pitchFamily="34" charset="0"/>
              </a:rPr>
              <a:t> </a:t>
            </a:r>
            <a:r>
              <a:rPr lang="en-US" sz="2400" dirty="0" err="1">
                <a:latin typeface="Times New Roman" panose="02020603050405020304" pitchFamily="18" charset="0"/>
                <a:ea typeface="Arial" panose="020B0604020202020204" pitchFamily="34" charset="0"/>
              </a:rPr>
              <a:t>Hoạt</a:t>
            </a:r>
            <a:r>
              <a:rPr lang="en-US" sz="2400" dirty="0">
                <a:latin typeface="Times New Roman" panose="02020603050405020304" pitchFamily="18" charset="0"/>
                <a:ea typeface="Arial" panose="020B0604020202020204" pitchFamily="34" charset="0"/>
              </a:rPr>
              <a:t> </a:t>
            </a:r>
            <a:r>
              <a:rPr lang="en-US" sz="2400" dirty="0" err="1">
                <a:latin typeface="Times New Roman" panose="02020603050405020304" pitchFamily="18" charset="0"/>
                <a:ea typeface="Arial" panose="020B0604020202020204" pitchFamily="34" charset="0"/>
              </a:rPr>
              <a:t>động</a:t>
            </a:r>
            <a:r>
              <a:rPr lang="en-US" sz="2400" dirty="0">
                <a:latin typeface="Times New Roman" panose="02020603050405020304" pitchFamily="18" charset="0"/>
                <a:ea typeface="Arial" panose="020B0604020202020204" pitchFamily="34" charset="0"/>
              </a:rPr>
              <a:t> </a:t>
            </a:r>
            <a:r>
              <a:rPr lang="en-US" sz="2400" dirty="0" err="1">
                <a:latin typeface="Times New Roman" panose="02020603050405020304" pitchFamily="18" charset="0"/>
                <a:ea typeface="Arial" panose="020B0604020202020204" pitchFamily="34" charset="0"/>
              </a:rPr>
              <a:t>trải</a:t>
            </a:r>
            <a:r>
              <a:rPr lang="en-US" sz="2400" dirty="0">
                <a:latin typeface="Times New Roman" panose="02020603050405020304" pitchFamily="18" charset="0"/>
                <a:ea typeface="Arial" panose="020B0604020202020204" pitchFamily="34" charset="0"/>
              </a:rPr>
              <a:t> </a:t>
            </a:r>
            <a:r>
              <a:rPr lang="en-US" sz="2400" dirty="0" err="1">
                <a:latin typeface="Times New Roman" panose="02020603050405020304" pitchFamily="18" charset="0"/>
                <a:ea typeface="Arial" panose="020B0604020202020204" pitchFamily="34" charset="0"/>
              </a:rPr>
              <a:t>nghiệm</a:t>
            </a:r>
            <a:r>
              <a:rPr lang="en-US" sz="2400" dirty="0">
                <a:latin typeface="Times New Roman" panose="02020603050405020304" pitchFamily="18" charset="0"/>
                <a:ea typeface="Arial" panose="020B0604020202020204" pitchFamily="34" charset="0"/>
              </a:rPr>
              <a:t>, </a:t>
            </a:r>
            <a:r>
              <a:rPr lang="en-US" sz="2400" dirty="0" err="1">
                <a:latin typeface="Times New Roman" panose="02020603050405020304" pitchFamily="18" charset="0"/>
                <a:ea typeface="Arial" panose="020B0604020202020204" pitchFamily="34" charset="0"/>
              </a:rPr>
              <a:t>hướng</a:t>
            </a:r>
            <a:r>
              <a:rPr lang="en-US" sz="2400" dirty="0">
                <a:latin typeface="Times New Roman" panose="02020603050405020304" pitchFamily="18" charset="0"/>
                <a:ea typeface="Arial" panose="020B0604020202020204" pitchFamily="34" charset="0"/>
              </a:rPr>
              <a:t> </a:t>
            </a:r>
            <a:r>
              <a:rPr lang="en-US" sz="2400" dirty="0" err="1">
                <a:latin typeface="Times New Roman" panose="02020603050405020304" pitchFamily="18" charset="0"/>
                <a:ea typeface="Arial" panose="020B0604020202020204" pitchFamily="34" charset="0"/>
              </a:rPr>
              <a:t>nghiệp</a:t>
            </a:r>
            <a:r>
              <a:rPr lang="en-US" sz="2400" dirty="0">
                <a:latin typeface="Times New Roman" panose="02020603050405020304" pitchFamily="18" charset="0"/>
                <a:ea typeface="Arial" panose="020B0604020202020204" pitchFamily="34" charset="0"/>
              </a:rPr>
              <a:t>.</a:t>
            </a:r>
          </a:p>
          <a:p>
            <a:pPr>
              <a:lnSpc>
                <a:spcPct val="150000"/>
              </a:lnSpc>
              <a:buFontTx/>
              <a:buChar char="-"/>
            </a:pPr>
            <a:r>
              <a:rPr lang="en-US" sz="2400" dirty="0" err="1">
                <a:latin typeface="Times New Roman" panose="02020603050405020304" pitchFamily="18" charset="0"/>
              </a:rPr>
              <a:t>Chương</a:t>
            </a:r>
            <a:r>
              <a:rPr lang="en-US" sz="2400" dirty="0">
                <a:latin typeface="Times New Roman" panose="02020603050405020304" pitchFamily="18" charset="0"/>
              </a:rPr>
              <a:t> </a:t>
            </a:r>
            <a:r>
              <a:rPr lang="en-US" sz="2400" dirty="0" err="1">
                <a:latin typeface="Times New Roman" panose="02020603050405020304" pitchFamily="18" charset="0"/>
              </a:rPr>
              <a:t>trình</a:t>
            </a:r>
            <a:r>
              <a:rPr lang="en-US" sz="2400" dirty="0">
                <a:latin typeface="Times New Roman" panose="02020603050405020304" pitchFamily="18" charset="0"/>
              </a:rPr>
              <a:t> GDPTTNBMVN </a:t>
            </a:r>
            <a:r>
              <a:rPr lang="en-US" sz="2400" dirty="0" err="1">
                <a:latin typeface="Times New Roman" panose="02020603050405020304" pitchFamily="18" charset="0"/>
              </a:rPr>
              <a:t>được</a:t>
            </a:r>
            <a:r>
              <a:rPr lang="en-US" sz="2400" dirty="0">
                <a:latin typeface="Times New Roman" panose="02020603050405020304" pitchFamily="18" charset="0"/>
              </a:rPr>
              <a:t> </a:t>
            </a:r>
            <a:r>
              <a:rPr lang="en-US" sz="2400" dirty="0" err="1">
                <a:latin typeface="Times New Roman" panose="02020603050405020304" pitchFamily="18" charset="0"/>
              </a:rPr>
              <a:t>sử</a:t>
            </a:r>
            <a:r>
              <a:rPr lang="en-US" sz="2400" dirty="0">
                <a:latin typeface="Times New Roman" panose="02020603050405020304" pitchFamily="18" charset="0"/>
              </a:rPr>
              <a:t> </a:t>
            </a:r>
            <a:r>
              <a:rPr lang="en-US" sz="2400" dirty="0" err="1">
                <a:latin typeface="Times New Roman" panose="02020603050405020304" pitchFamily="18" charset="0"/>
              </a:rPr>
              <a:t>dụng</a:t>
            </a:r>
            <a:r>
              <a:rPr lang="en-US" sz="2400" dirty="0">
                <a:latin typeface="Times New Roman" panose="02020603050405020304" pitchFamily="18" charset="0"/>
              </a:rPr>
              <a:t> </a:t>
            </a:r>
            <a:r>
              <a:rPr lang="en-US" sz="2400" dirty="0" err="1">
                <a:latin typeface="Times New Roman" panose="02020603050405020304" pitchFamily="18" charset="0"/>
              </a:rPr>
              <a:t>linh</a:t>
            </a:r>
            <a:r>
              <a:rPr lang="en-US" sz="2400" dirty="0">
                <a:latin typeface="Times New Roman" panose="02020603050405020304" pitchFamily="18" charset="0"/>
              </a:rPr>
              <a:t> </a:t>
            </a:r>
            <a:r>
              <a:rPr lang="en-US" sz="2400" dirty="0" err="1">
                <a:latin typeface="Times New Roman" panose="02020603050405020304" pitchFamily="18" charset="0"/>
              </a:rPr>
              <a:t>hoạt</a:t>
            </a:r>
            <a:r>
              <a:rPr lang="en-US" sz="2400" dirty="0">
                <a:latin typeface="Times New Roman" panose="02020603050405020304" pitchFamily="18" charset="0"/>
              </a:rPr>
              <a:t> </a:t>
            </a:r>
            <a:r>
              <a:rPr lang="en-US" sz="2400" dirty="0" err="1">
                <a:latin typeface="Times New Roman" panose="02020603050405020304" pitchFamily="18" charset="0"/>
              </a:rPr>
              <a:t>phù</a:t>
            </a:r>
            <a:r>
              <a:rPr lang="en-US" sz="2400" dirty="0">
                <a:latin typeface="Times New Roman" panose="02020603050405020304" pitchFamily="18" charset="0"/>
              </a:rPr>
              <a:t> </a:t>
            </a:r>
            <a:r>
              <a:rPr lang="en-US" sz="2400" dirty="0" err="1">
                <a:latin typeface="Times New Roman" panose="02020603050405020304" pitchFamily="18" charset="0"/>
              </a:rPr>
              <a:t>hợp</a:t>
            </a:r>
            <a:r>
              <a:rPr lang="en-US" sz="2400" dirty="0">
                <a:latin typeface="Times New Roman" panose="02020603050405020304" pitchFamily="18" charset="0"/>
              </a:rPr>
              <a:t> </a:t>
            </a:r>
            <a:r>
              <a:rPr lang="en-US" sz="2400" dirty="0" err="1">
                <a:latin typeface="Times New Roman" panose="02020603050405020304" pitchFamily="18" charset="0"/>
              </a:rPr>
              <a:t>với</a:t>
            </a:r>
            <a:r>
              <a:rPr lang="en-US" sz="2400" dirty="0">
                <a:latin typeface="Times New Roman" panose="02020603050405020304" pitchFamily="18" charset="0"/>
              </a:rPr>
              <a:t> </a:t>
            </a:r>
            <a:r>
              <a:rPr lang="en-US" sz="2400" dirty="0" err="1">
                <a:latin typeface="Times New Roman" panose="02020603050405020304" pitchFamily="18" charset="0"/>
              </a:rPr>
              <a:t>điều</a:t>
            </a:r>
            <a:r>
              <a:rPr lang="en-US" sz="2400" dirty="0">
                <a:latin typeface="Times New Roman" panose="02020603050405020304" pitchFamily="18" charset="0"/>
              </a:rPr>
              <a:t> </a:t>
            </a:r>
            <a:r>
              <a:rPr lang="en-US" sz="2400" dirty="0" err="1">
                <a:latin typeface="Times New Roman" panose="02020603050405020304" pitchFamily="18" charset="0"/>
              </a:rPr>
              <a:t>kiện</a:t>
            </a:r>
            <a:r>
              <a:rPr lang="en-US" sz="2400" dirty="0">
                <a:latin typeface="Times New Roman" panose="02020603050405020304" pitchFamily="18" charset="0"/>
              </a:rPr>
              <a:t> </a:t>
            </a:r>
            <a:r>
              <a:rPr lang="en-US" sz="2400" dirty="0" err="1">
                <a:latin typeface="Times New Roman" panose="02020603050405020304" pitchFamily="18" charset="0"/>
              </a:rPr>
              <a:t>thực</a:t>
            </a:r>
            <a:r>
              <a:rPr lang="en-US" sz="2400" dirty="0">
                <a:latin typeface="Times New Roman" panose="02020603050405020304" pitchFamily="18" charset="0"/>
              </a:rPr>
              <a:t> </a:t>
            </a:r>
            <a:r>
              <a:rPr lang="en-US" sz="2400" dirty="0" err="1">
                <a:latin typeface="Times New Roman" panose="02020603050405020304" pitchFamily="18" charset="0"/>
              </a:rPr>
              <a:t>tiễn</a:t>
            </a:r>
            <a:r>
              <a:rPr lang="en-US" sz="2400" dirty="0">
                <a:latin typeface="Times New Roman" panose="02020603050405020304" pitchFamily="18" charset="0"/>
              </a:rPr>
              <a:t> </a:t>
            </a:r>
            <a:r>
              <a:rPr lang="en-US" sz="2400" dirty="0" err="1">
                <a:latin typeface="Times New Roman" panose="02020603050405020304" pitchFamily="18" charset="0"/>
              </a:rPr>
              <a:t>địa</a:t>
            </a:r>
            <a:r>
              <a:rPr lang="en-US" sz="2400" dirty="0">
                <a:latin typeface="Times New Roman" panose="02020603050405020304" pitchFamily="18" charset="0"/>
              </a:rPr>
              <a:t> </a:t>
            </a:r>
            <a:r>
              <a:rPr lang="en-US" sz="2400" dirty="0" err="1">
                <a:latin typeface="Times New Roman" panose="02020603050405020304" pitchFamily="18" charset="0"/>
              </a:rPr>
              <a:t>phương</a:t>
            </a:r>
            <a:r>
              <a:rPr lang="en-US" sz="2400" dirty="0">
                <a:latin typeface="Times New Roman" panose="02020603050405020304" pitchFamily="18" charset="0"/>
              </a:rPr>
              <a:t> </a:t>
            </a:r>
            <a:r>
              <a:rPr lang="en-US" sz="2400" dirty="0" err="1">
                <a:latin typeface="Times New Roman" panose="02020603050405020304" pitchFamily="18" charset="0"/>
              </a:rPr>
              <a:t>và</a:t>
            </a:r>
            <a:r>
              <a:rPr lang="en-US" sz="2400" dirty="0">
                <a:latin typeface="Times New Roman" panose="02020603050405020304" pitchFamily="18" charset="0"/>
              </a:rPr>
              <a:t> </a:t>
            </a:r>
            <a:r>
              <a:rPr lang="en-US" sz="2400" dirty="0" err="1">
                <a:latin typeface="Times New Roman" panose="02020603050405020304" pitchFamily="18" charset="0"/>
              </a:rPr>
              <a:t>nhà</a:t>
            </a:r>
            <a:r>
              <a:rPr lang="en-US" sz="2400" dirty="0">
                <a:latin typeface="Times New Roman" panose="02020603050405020304" pitchFamily="18" charset="0"/>
              </a:rPr>
              <a:t> </a:t>
            </a:r>
            <a:r>
              <a:rPr lang="en-US" sz="2400" dirty="0" err="1">
                <a:latin typeface="Times New Roman" panose="02020603050405020304" pitchFamily="18" charset="0"/>
              </a:rPr>
              <a:t>trường</a:t>
            </a:r>
            <a:r>
              <a:rPr lang="en-US" sz="2400" dirty="0">
                <a:latin typeface="Times New Roman" panose="02020603050405020304" pitchFamily="18" charset="0"/>
              </a:rPr>
              <a:t> </a:t>
            </a:r>
            <a:r>
              <a:rPr lang="en-US" sz="2400" dirty="0" err="1">
                <a:latin typeface="Times New Roman" panose="02020603050405020304" pitchFamily="18" charset="0"/>
              </a:rPr>
              <a:t>thuộc</a:t>
            </a:r>
            <a:r>
              <a:rPr lang="en-US" sz="2400" dirty="0">
                <a:latin typeface="Times New Roman" panose="02020603050405020304" pitchFamily="18" charset="0"/>
              </a:rPr>
              <a:t> </a:t>
            </a:r>
            <a:r>
              <a:rPr lang="en-US" sz="2400" dirty="0" err="1">
                <a:latin typeface="Times New Roman" panose="02020603050405020304" pitchFamily="18" charset="0"/>
              </a:rPr>
              <a:t>dự</a:t>
            </a:r>
            <a:r>
              <a:rPr lang="en-US" sz="2400" dirty="0">
                <a:latin typeface="Times New Roman" panose="02020603050405020304" pitchFamily="18" charset="0"/>
              </a:rPr>
              <a:t> </a:t>
            </a:r>
            <a:r>
              <a:rPr lang="en-US" sz="2400" dirty="0" err="1">
                <a:latin typeface="Times New Roman" panose="02020603050405020304" pitchFamily="18" charset="0"/>
              </a:rPr>
              <a:t>án</a:t>
            </a:r>
            <a:r>
              <a:rPr lang="en-US" sz="2400" dirty="0">
                <a:latin typeface="Times New Roman" panose="02020603050405020304" pitchFamily="18" charset="0"/>
              </a:rPr>
              <a:t> “</a:t>
            </a:r>
            <a:r>
              <a:rPr lang="en-US" sz="2400" dirty="0" err="1">
                <a:latin typeface="Times New Roman" panose="02020603050405020304" pitchFamily="18" charset="0"/>
              </a:rPr>
              <a:t>Hướng</a:t>
            </a:r>
            <a:r>
              <a:rPr lang="en-US" sz="2400" dirty="0">
                <a:latin typeface="Times New Roman" panose="02020603050405020304" pitchFamily="18" charset="0"/>
              </a:rPr>
              <a:t> </a:t>
            </a:r>
            <a:r>
              <a:rPr lang="en-US" sz="2400" dirty="0" err="1">
                <a:latin typeface="Times New Roman" panose="02020603050405020304" pitchFamily="18" charset="0"/>
              </a:rPr>
              <a:t>tới</a:t>
            </a:r>
            <a:r>
              <a:rPr lang="en-US" sz="2400" dirty="0">
                <a:latin typeface="Times New Roman" panose="02020603050405020304" pitchFamily="18" charset="0"/>
              </a:rPr>
              <a:t> </a:t>
            </a:r>
            <a:r>
              <a:rPr lang="en-US" sz="2400" dirty="0" err="1">
                <a:latin typeface="Times New Roman" panose="02020603050405020304" pitchFamily="18" charset="0"/>
              </a:rPr>
              <a:t>giáo</a:t>
            </a:r>
            <a:r>
              <a:rPr lang="en-US" sz="2400" dirty="0">
                <a:latin typeface="Times New Roman" panose="02020603050405020304" pitchFamily="18" charset="0"/>
              </a:rPr>
              <a:t> </a:t>
            </a:r>
            <a:r>
              <a:rPr lang="en-US" sz="2400" dirty="0" err="1">
                <a:latin typeface="Times New Roman" panose="02020603050405020304" pitchFamily="18" charset="0"/>
              </a:rPr>
              <a:t>dục</a:t>
            </a:r>
            <a:r>
              <a:rPr lang="en-US" sz="2400" dirty="0">
                <a:latin typeface="Times New Roman" panose="02020603050405020304" pitchFamily="18" charset="0"/>
              </a:rPr>
              <a:t> </a:t>
            </a:r>
            <a:r>
              <a:rPr lang="en-US" sz="2400" dirty="0" err="1">
                <a:latin typeface="Times New Roman" panose="02020603050405020304" pitchFamily="18" charset="0"/>
              </a:rPr>
              <a:t>phòng</a:t>
            </a:r>
            <a:r>
              <a:rPr lang="en-US" sz="2400" dirty="0">
                <a:latin typeface="Times New Roman" panose="02020603050405020304" pitchFamily="18" charset="0"/>
              </a:rPr>
              <a:t> </a:t>
            </a:r>
            <a:r>
              <a:rPr lang="en-US" sz="2400" dirty="0" err="1">
                <a:latin typeface="Times New Roman" panose="02020603050405020304" pitchFamily="18" charset="0"/>
              </a:rPr>
              <a:t>tránh</a:t>
            </a:r>
            <a:r>
              <a:rPr lang="en-US" sz="2400" dirty="0">
                <a:latin typeface="Times New Roman" panose="02020603050405020304" pitchFamily="18" charset="0"/>
              </a:rPr>
              <a:t> tai </a:t>
            </a:r>
            <a:r>
              <a:rPr lang="en-US" sz="2400" dirty="0" err="1">
                <a:latin typeface="Times New Roman" panose="02020603050405020304" pitchFamily="18" charset="0"/>
              </a:rPr>
              <a:t>nạn</a:t>
            </a:r>
            <a:r>
              <a:rPr lang="en-US" sz="2400" dirty="0">
                <a:latin typeface="Times New Roman" panose="02020603050405020304" pitchFamily="18" charset="0"/>
              </a:rPr>
              <a:t> </a:t>
            </a:r>
            <a:r>
              <a:rPr lang="en-US" sz="2400" dirty="0" err="1">
                <a:latin typeface="Times New Roman" panose="02020603050405020304" pitchFamily="18" charset="0"/>
              </a:rPr>
              <a:t>bom</a:t>
            </a:r>
            <a:r>
              <a:rPr lang="en-US" sz="2400" dirty="0">
                <a:latin typeface="Times New Roman" panose="02020603050405020304" pitchFamily="18" charset="0"/>
              </a:rPr>
              <a:t> </a:t>
            </a:r>
            <a:r>
              <a:rPr lang="en-US" sz="2400" dirty="0" err="1">
                <a:latin typeface="Times New Roman" panose="02020603050405020304" pitchFamily="18" charset="0"/>
              </a:rPr>
              <a:t>mìn</a:t>
            </a:r>
            <a:r>
              <a:rPr lang="en-US" sz="2400" dirty="0">
                <a:latin typeface="Times New Roman" panose="02020603050405020304" pitchFamily="18" charset="0"/>
              </a:rPr>
              <a:t> </a:t>
            </a:r>
            <a:r>
              <a:rPr lang="en-US" sz="2400" dirty="0" err="1">
                <a:latin typeface="Times New Roman" panose="02020603050405020304" pitchFamily="18" charset="0"/>
              </a:rPr>
              <a:t>bền</a:t>
            </a:r>
            <a:r>
              <a:rPr lang="en-US" sz="2400" dirty="0">
                <a:latin typeface="Times New Roman" panose="02020603050405020304" pitchFamily="18" charset="0"/>
              </a:rPr>
              <a:t> </a:t>
            </a:r>
            <a:r>
              <a:rPr lang="en-US" sz="2400" dirty="0" err="1">
                <a:latin typeface="Times New Roman" panose="02020603050405020304" pitchFamily="18" charset="0"/>
              </a:rPr>
              <a:t>vững</a:t>
            </a:r>
            <a:r>
              <a:rPr lang="en-US" sz="2400" dirty="0">
                <a:latin typeface="Times New Roman" panose="02020603050405020304" pitchFamily="18" charset="0"/>
              </a:rPr>
              <a:t> </a:t>
            </a:r>
            <a:r>
              <a:rPr lang="en-US" sz="2400" dirty="0" err="1">
                <a:latin typeface="Times New Roman" panose="02020603050405020304" pitchFamily="18" charset="0"/>
              </a:rPr>
              <a:t>cho</a:t>
            </a:r>
            <a:r>
              <a:rPr lang="en-US" sz="2400" dirty="0">
                <a:latin typeface="Times New Roman" panose="02020603050405020304" pitchFamily="18" charset="0"/>
              </a:rPr>
              <a:t> HS </a:t>
            </a:r>
            <a:r>
              <a:rPr lang="en-US" sz="2400" dirty="0" err="1">
                <a:latin typeface="Times New Roman" panose="02020603050405020304" pitchFamily="18" charset="0"/>
              </a:rPr>
              <a:t>tiểu</a:t>
            </a:r>
            <a:r>
              <a:rPr lang="en-US" sz="2400" dirty="0">
                <a:latin typeface="Times New Roman" panose="02020603050405020304" pitchFamily="18" charset="0"/>
              </a:rPr>
              <a:t> </a:t>
            </a:r>
            <a:r>
              <a:rPr lang="en-US" sz="2400" dirty="0" err="1">
                <a:latin typeface="Times New Roman" panose="02020603050405020304" pitchFamily="18" charset="0"/>
              </a:rPr>
              <a:t>học</a:t>
            </a:r>
            <a:r>
              <a:rPr lang="en-US" sz="2400" dirty="0">
                <a:latin typeface="Times New Roman" panose="02020603050405020304" pitchFamily="18" charset="0"/>
              </a:rPr>
              <a:t> </a:t>
            </a:r>
            <a:r>
              <a:rPr lang="en-US" sz="2400" dirty="0" err="1">
                <a:latin typeface="Times New Roman" panose="02020603050405020304" pitchFamily="18" charset="0"/>
              </a:rPr>
              <a:t>và</a:t>
            </a:r>
            <a:r>
              <a:rPr lang="en-US" sz="2400" dirty="0">
                <a:latin typeface="Times New Roman" panose="02020603050405020304" pitchFamily="18" charset="0"/>
              </a:rPr>
              <a:t> THCS” </a:t>
            </a:r>
            <a:r>
              <a:rPr lang="en-US" sz="2400" dirty="0" err="1">
                <a:latin typeface="Times New Roman" panose="02020603050405020304" pitchFamily="18" charset="0"/>
              </a:rPr>
              <a:t>tại</a:t>
            </a:r>
            <a:r>
              <a:rPr lang="en-US" sz="2400" dirty="0">
                <a:latin typeface="Times New Roman" panose="02020603050405020304" pitchFamily="18" charset="0"/>
              </a:rPr>
              <a:t> </a:t>
            </a:r>
            <a:r>
              <a:rPr lang="en-US" sz="2400" dirty="0" err="1">
                <a:latin typeface="Times New Roman" panose="02020603050405020304" pitchFamily="18" charset="0"/>
              </a:rPr>
              <a:t>Quảng</a:t>
            </a:r>
            <a:r>
              <a:rPr lang="en-US" sz="2400" dirty="0">
                <a:latin typeface="Times New Roman" panose="02020603050405020304" pitchFamily="18" charset="0"/>
              </a:rPr>
              <a:t> </a:t>
            </a:r>
            <a:r>
              <a:rPr lang="en-US" sz="2400" dirty="0" err="1">
                <a:latin typeface="Times New Roman" panose="02020603050405020304" pitchFamily="18" charset="0"/>
              </a:rPr>
              <a:t>Trị</a:t>
            </a:r>
            <a:r>
              <a:rPr lang="en-US" sz="2400" dirty="0">
                <a:latin typeface="Times New Roman" panose="02020603050405020304" pitchFamily="18" charset="0"/>
              </a:rPr>
              <a:t>, </a:t>
            </a:r>
            <a:r>
              <a:rPr lang="en-US" sz="2400" dirty="0" err="1">
                <a:latin typeface="Times New Roman" panose="02020603050405020304" pitchFamily="18" charset="0"/>
              </a:rPr>
              <a:t>Quảng</a:t>
            </a:r>
            <a:r>
              <a:rPr lang="en-US" sz="2400" dirty="0">
                <a:latin typeface="Times New Roman" panose="02020603050405020304" pitchFamily="18" charset="0"/>
              </a:rPr>
              <a:t> </a:t>
            </a:r>
            <a:r>
              <a:rPr lang="en-US" sz="2400" dirty="0" err="1">
                <a:latin typeface="Times New Roman" panose="02020603050405020304" pitchFamily="18" charset="0"/>
              </a:rPr>
              <a:t>Bình</a:t>
            </a:r>
            <a:r>
              <a:rPr lang="en-US" sz="2400" dirty="0">
                <a:latin typeface="Times New Roman" panose="02020603050405020304" pitchFamily="18" charset="0"/>
              </a:rPr>
              <a:t>, </a:t>
            </a:r>
            <a:r>
              <a:rPr lang="en-US" sz="2400" dirty="0" err="1">
                <a:latin typeface="Times New Roman" panose="02020603050405020304" pitchFamily="18" charset="0"/>
              </a:rPr>
              <a:t>Quảng</a:t>
            </a:r>
            <a:r>
              <a:rPr lang="en-US" sz="2400" dirty="0">
                <a:latin typeface="Times New Roman" panose="02020603050405020304" pitchFamily="18" charset="0"/>
              </a:rPr>
              <a:t> Nam, </a:t>
            </a:r>
            <a:r>
              <a:rPr lang="en-US" sz="2400" dirty="0" err="1">
                <a:latin typeface="Times New Roman" panose="02020603050405020304" pitchFamily="18" charset="0"/>
              </a:rPr>
              <a:t>Đà</a:t>
            </a:r>
            <a:r>
              <a:rPr lang="en-US" sz="2400" dirty="0">
                <a:latin typeface="Times New Roman" panose="02020603050405020304" pitchFamily="18" charset="0"/>
              </a:rPr>
              <a:t> </a:t>
            </a:r>
            <a:r>
              <a:rPr lang="en-US" sz="2400" dirty="0" err="1">
                <a:latin typeface="Times New Roman" panose="02020603050405020304" pitchFamily="18" charset="0"/>
              </a:rPr>
              <a:t>Nẵng</a:t>
            </a:r>
            <a:r>
              <a:rPr lang="en-US" sz="2400" dirty="0">
                <a:latin typeface="Times New Roman" panose="02020603050405020304" pitchFamily="18" charset="0"/>
              </a:rPr>
              <a:t> </a:t>
            </a:r>
            <a:r>
              <a:rPr lang="en-US" sz="2400" dirty="0" err="1">
                <a:latin typeface="Times New Roman" panose="02020603050405020304" pitchFamily="18" charset="0"/>
              </a:rPr>
              <a:t>và</a:t>
            </a:r>
            <a:r>
              <a:rPr lang="en-US" sz="2400" dirty="0">
                <a:latin typeface="Times New Roman" panose="02020603050405020304" pitchFamily="18" charset="0"/>
              </a:rPr>
              <a:t> </a:t>
            </a:r>
            <a:r>
              <a:rPr lang="en-US" sz="2400" dirty="0" err="1">
                <a:latin typeface="Times New Roman" panose="02020603050405020304" pitchFamily="18" charset="0"/>
              </a:rPr>
              <a:t>Thừa</a:t>
            </a:r>
            <a:r>
              <a:rPr lang="en-US" sz="2400" dirty="0">
                <a:latin typeface="Times New Roman" panose="02020603050405020304" pitchFamily="18" charset="0"/>
              </a:rPr>
              <a:t> </a:t>
            </a:r>
            <a:r>
              <a:rPr lang="en-US" sz="2400" dirty="0" err="1">
                <a:latin typeface="Times New Roman" panose="02020603050405020304" pitchFamily="18" charset="0"/>
              </a:rPr>
              <a:t>Thiên</a:t>
            </a:r>
            <a:r>
              <a:rPr lang="en-US" sz="2400" dirty="0">
                <a:latin typeface="Times New Roman" panose="02020603050405020304" pitchFamily="18" charset="0"/>
              </a:rPr>
              <a:t> </a:t>
            </a:r>
            <a:r>
              <a:rPr lang="en-US" sz="2400" dirty="0" err="1">
                <a:latin typeface="Times New Roman" panose="02020603050405020304" pitchFamily="18" charset="0"/>
              </a:rPr>
              <a:t>Huế</a:t>
            </a:r>
            <a:r>
              <a:rPr lang="en-US" sz="2400" dirty="0">
                <a:latin typeface="Times New Roman" panose="02020603050405020304" pitchFamily="18" charset="0"/>
              </a:rPr>
              <a:t> do </a:t>
            </a:r>
            <a:r>
              <a:rPr lang="en-US" sz="2400" dirty="0" err="1">
                <a:latin typeface="Times New Roman" panose="02020603050405020304" pitchFamily="18" charset="0"/>
              </a:rPr>
              <a:t>Bộ</a:t>
            </a:r>
            <a:r>
              <a:rPr lang="en-US" sz="2400" dirty="0">
                <a:latin typeface="Times New Roman" panose="02020603050405020304" pitchFamily="18" charset="0"/>
              </a:rPr>
              <a:t> </a:t>
            </a:r>
            <a:r>
              <a:rPr lang="en-US" sz="2400" dirty="0" err="1">
                <a:latin typeface="Times New Roman" panose="02020603050405020304" pitchFamily="18" charset="0"/>
              </a:rPr>
              <a:t>Ngoại</a:t>
            </a:r>
            <a:r>
              <a:rPr lang="en-US" sz="2400" dirty="0">
                <a:latin typeface="Times New Roman" panose="02020603050405020304" pitchFamily="18" charset="0"/>
              </a:rPr>
              <a:t> </a:t>
            </a:r>
            <a:r>
              <a:rPr lang="en-US" sz="2400" dirty="0" err="1">
                <a:latin typeface="Times New Roman" panose="02020603050405020304" pitchFamily="18" charset="0"/>
              </a:rPr>
              <a:t>giao</a:t>
            </a:r>
            <a:r>
              <a:rPr lang="en-US" sz="2400" dirty="0">
                <a:latin typeface="Times New Roman" panose="02020603050405020304" pitchFamily="18" charset="0"/>
              </a:rPr>
              <a:t> </a:t>
            </a:r>
            <a:r>
              <a:rPr lang="en-US" sz="2400" dirty="0" err="1">
                <a:latin typeface="Times New Roman" panose="02020603050405020304" pitchFamily="18" charset="0"/>
              </a:rPr>
              <a:t>Hoa</a:t>
            </a:r>
            <a:r>
              <a:rPr lang="en-US" sz="2400" dirty="0">
                <a:latin typeface="Times New Roman" panose="02020603050405020304" pitchFamily="18" charset="0"/>
              </a:rPr>
              <a:t> </a:t>
            </a:r>
            <a:r>
              <a:rPr lang="en-US" sz="2400" dirty="0" err="1">
                <a:latin typeface="Times New Roman" panose="02020603050405020304" pitchFamily="18" charset="0"/>
              </a:rPr>
              <a:t>Kỳ</a:t>
            </a:r>
            <a:r>
              <a:rPr lang="en-US" sz="2400" dirty="0">
                <a:latin typeface="Times New Roman" panose="02020603050405020304" pitchFamily="18" charset="0"/>
              </a:rPr>
              <a:t> </a:t>
            </a:r>
            <a:r>
              <a:rPr lang="en-US" sz="2400" dirty="0" err="1">
                <a:latin typeface="Times New Roman" panose="02020603050405020304" pitchFamily="18" charset="0"/>
              </a:rPr>
              <a:t>tài</a:t>
            </a:r>
            <a:r>
              <a:rPr lang="en-US" sz="2400" dirty="0">
                <a:latin typeface="Times New Roman" panose="02020603050405020304" pitchFamily="18" charset="0"/>
              </a:rPr>
              <a:t> </a:t>
            </a:r>
            <a:r>
              <a:rPr lang="en-US" sz="2400" dirty="0" err="1">
                <a:latin typeface="Times New Roman" panose="02020603050405020304" pitchFamily="18" charset="0"/>
              </a:rPr>
              <a:t>trợ</a:t>
            </a:r>
            <a:r>
              <a:rPr lang="en-US" sz="2400" dirty="0">
                <a:latin typeface="Times New Roman" panose="02020603050405020304" pitchFamily="18" charset="0"/>
              </a:rPr>
              <a:t> </a:t>
            </a:r>
            <a:r>
              <a:rPr lang="en-US" sz="2400" dirty="0" err="1">
                <a:latin typeface="Times New Roman" panose="02020603050405020304" pitchFamily="18" charset="0"/>
              </a:rPr>
              <a:t>góp</a:t>
            </a:r>
            <a:r>
              <a:rPr lang="en-US" sz="2400" dirty="0">
                <a:latin typeface="Times New Roman" panose="02020603050405020304" pitchFamily="18" charset="0"/>
              </a:rPr>
              <a:t> </a:t>
            </a:r>
            <a:r>
              <a:rPr lang="en-US" sz="2400" dirty="0" err="1">
                <a:latin typeface="Times New Roman" panose="02020603050405020304" pitchFamily="18" charset="0"/>
              </a:rPr>
              <a:t>phần</a:t>
            </a:r>
            <a:r>
              <a:rPr lang="en-US" sz="2400" dirty="0">
                <a:latin typeface="Times New Roman" panose="02020603050405020304" pitchFamily="18" charset="0"/>
              </a:rPr>
              <a:t> </a:t>
            </a:r>
            <a:r>
              <a:rPr lang="en-US" sz="2400" dirty="0" err="1">
                <a:latin typeface="Times New Roman" panose="02020603050405020304" pitchFamily="18" charset="0"/>
              </a:rPr>
              <a:t>thực</a:t>
            </a:r>
            <a:r>
              <a:rPr lang="en-US" sz="2400" dirty="0">
                <a:latin typeface="Times New Roman" panose="02020603050405020304" pitchFamily="18" charset="0"/>
              </a:rPr>
              <a:t> </a:t>
            </a:r>
            <a:r>
              <a:rPr lang="en-US" sz="2400" dirty="0" err="1">
                <a:latin typeface="Times New Roman" panose="02020603050405020304" pitchFamily="18" charset="0"/>
              </a:rPr>
              <a:t>hiện</a:t>
            </a:r>
            <a:r>
              <a:rPr lang="en-US" sz="2400" dirty="0">
                <a:latin typeface="Times New Roman" panose="02020603050405020304" pitchFamily="18" charset="0"/>
              </a:rPr>
              <a:t> </a:t>
            </a:r>
            <a:r>
              <a:rPr lang="en-US" sz="2400" dirty="0" err="1">
                <a:latin typeface="Times New Roman" panose="02020603050405020304" pitchFamily="18" charset="0"/>
              </a:rPr>
              <a:t>Chiến</a:t>
            </a:r>
            <a:r>
              <a:rPr lang="en-US" sz="2400" dirty="0">
                <a:latin typeface="Times New Roman" panose="02020603050405020304" pitchFamily="18" charset="0"/>
              </a:rPr>
              <a:t> </a:t>
            </a:r>
            <a:r>
              <a:rPr lang="en-US" sz="2400" dirty="0" err="1">
                <a:latin typeface="Times New Roman" panose="02020603050405020304" pitchFamily="18" charset="0"/>
              </a:rPr>
              <a:t>lược</a:t>
            </a:r>
            <a:r>
              <a:rPr lang="en-US" sz="2400" dirty="0">
                <a:latin typeface="Times New Roman" panose="02020603050405020304" pitchFamily="18" charset="0"/>
              </a:rPr>
              <a:t> </a:t>
            </a:r>
            <a:r>
              <a:rPr lang="en-US" sz="2400" dirty="0" err="1">
                <a:latin typeface="Times New Roman" panose="02020603050405020304" pitchFamily="18" charset="0"/>
              </a:rPr>
              <a:t>Quốc</a:t>
            </a:r>
            <a:r>
              <a:rPr lang="en-US" sz="2400" dirty="0">
                <a:latin typeface="Times New Roman" panose="02020603050405020304" pitchFamily="18" charset="0"/>
              </a:rPr>
              <a:t> </a:t>
            </a:r>
            <a:r>
              <a:rPr lang="en-US" sz="2400" dirty="0" err="1">
                <a:latin typeface="Times New Roman" panose="02020603050405020304" pitchFamily="18" charset="0"/>
              </a:rPr>
              <a:t>gia</a:t>
            </a:r>
            <a:r>
              <a:rPr lang="en-US" sz="2400" dirty="0">
                <a:latin typeface="Times New Roman" panose="02020603050405020304" pitchFamily="18" charset="0"/>
              </a:rPr>
              <a:t> </a:t>
            </a:r>
            <a:r>
              <a:rPr lang="en-US" sz="2400" dirty="0" err="1">
                <a:latin typeface="Times New Roman" panose="02020603050405020304" pitchFamily="18" charset="0"/>
              </a:rPr>
              <a:t>về</a:t>
            </a:r>
            <a:r>
              <a:rPr lang="en-US" sz="2400" dirty="0">
                <a:latin typeface="Times New Roman" panose="02020603050405020304" pitchFamily="18" charset="0"/>
              </a:rPr>
              <a:t> GDPTTNBMVN </a:t>
            </a:r>
            <a:r>
              <a:rPr lang="en-US" sz="2400" dirty="0" err="1">
                <a:latin typeface="Times New Roman" panose="02020603050405020304" pitchFamily="18" charset="0"/>
              </a:rPr>
              <a:t>giai</a:t>
            </a:r>
            <a:r>
              <a:rPr lang="en-US" sz="2400" dirty="0">
                <a:latin typeface="Times New Roman" panose="02020603050405020304" pitchFamily="18" charset="0"/>
              </a:rPr>
              <a:t> </a:t>
            </a:r>
            <a:r>
              <a:rPr lang="en-US" sz="2400" dirty="0" err="1">
                <a:latin typeface="Times New Roman" panose="02020603050405020304" pitchFamily="18" charset="0"/>
              </a:rPr>
              <a:t>đoạn</a:t>
            </a:r>
            <a:r>
              <a:rPr lang="en-US" sz="2400" dirty="0">
                <a:latin typeface="Times New Roman" panose="02020603050405020304" pitchFamily="18" charset="0"/>
              </a:rPr>
              <a:t> 2021-2030.</a:t>
            </a:r>
          </a:p>
          <a:p>
            <a:pPr marL="0" indent="0">
              <a:buNone/>
            </a:pPr>
            <a:endParaRPr lang="en-US" sz="2400" dirty="0">
              <a:latin typeface="Times New Roman" panose="02020603050405020304" pitchFamily="18" charset="0"/>
            </a:endParaRPr>
          </a:p>
          <a:p>
            <a:endParaRPr lang="en-US" sz="2400" dirty="0">
              <a:effectLst/>
              <a:latin typeface="Arial" panose="020B0604020202020204" pitchFamily="34" charset="0"/>
              <a:ea typeface="Arial" panose="020B0604020202020204" pitchFamily="34"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76FC4286-0117-ED6E-5AF2-72642E4EF451}"/>
              </a:ext>
            </a:extLst>
          </p:cNvPr>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7</a:t>
            </a:fld>
            <a:endParaRPr lang="en-US" dirty="0"/>
          </a:p>
        </p:txBody>
      </p:sp>
    </p:spTree>
    <p:extLst>
      <p:ext uri="{BB962C8B-B14F-4D97-AF65-F5344CB8AC3E}">
        <p14:creationId xmlns:p14="http://schemas.microsoft.com/office/powerpoint/2010/main" val="3485740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8F7517-3023-BCD0-41D4-B1D24B7C581B}"/>
              </a:ext>
            </a:extLst>
          </p:cNvPr>
          <p:cNvSpPr>
            <a:spLocks noGrp="1"/>
          </p:cNvSpPr>
          <p:nvPr>
            <p:ph idx="1"/>
          </p:nvPr>
        </p:nvSpPr>
        <p:spPr>
          <a:xfrm>
            <a:off x="890297" y="1023804"/>
            <a:ext cx="8675370" cy="5973344"/>
          </a:xfrm>
        </p:spPr>
        <p:txBody>
          <a:bodyPr/>
          <a:lstStyle/>
          <a:p>
            <a:pPr marL="0" indent="0">
              <a:lnSpc>
                <a:spcPct val="150000"/>
              </a:lnSpc>
              <a:buNone/>
            </a:pPr>
            <a:r>
              <a:rPr lang="en-US" sz="2400" b="1" dirty="0">
                <a:latin typeface="Times New Roman" panose="02020603050405020304" pitchFamily="18" charset="0"/>
                <a:ea typeface="Arial" panose="020B0604020202020204" pitchFamily="34" charset="0"/>
                <a:cs typeface="Times New Roman" panose="02020603050405020304" pitchFamily="18" charset="0"/>
              </a:rPr>
              <a:t>II.</a:t>
            </a:r>
            <a:r>
              <a:rPr lang="en-US" sz="24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b="1" dirty="0">
                <a:latin typeface="Times New Roman" panose="02020603050405020304" pitchFamily="18" charset="0"/>
                <a:ea typeface="Arial" panose="020B0604020202020204" pitchFamily="34" charset="0"/>
                <a:cs typeface="Times New Roman" panose="02020603050405020304" pitchFamily="18" charset="0"/>
              </a:rPr>
              <a:t>Quan </a:t>
            </a:r>
            <a:r>
              <a:rPr lang="en-US" sz="2400" b="1" dirty="0" err="1">
                <a:latin typeface="Times New Roman" panose="02020603050405020304" pitchFamily="18" charset="0"/>
                <a:ea typeface="Arial" panose="020B0604020202020204" pitchFamily="34" charset="0"/>
                <a:cs typeface="Times New Roman" panose="02020603050405020304" pitchFamily="18" charset="0"/>
              </a:rPr>
              <a:t>điểm</a:t>
            </a:r>
            <a:r>
              <a:rPr lang="en-US" sz="2400" b="1" dirty="0">
                <a:latin typeface="Times New Roman" panose="02020603050405020304" pitchFamily="18" charset="0"/>
                <a:ea typeface="Arial" panose="020B0604020202020204" pitchFamily="34" charset="0"/>
                <a:cs typeface="Times New Roman" panose="02020603050405020304" pitchFamily="18" charset="0"/>
              </a:rPr>
              <a:t> </a:t>
            </a:r>
            <a:r>
              <a:rPr lang="en-US" sz="2400" b="1" dirty="0" err="1">
                <a:latin typeface="Times New Roman" panose="02020603050405020304" pitchFamily="18" charset="0"/>
                <a:ea typeface="Arial" panose="020B0604020202020204" pitchFamily="34" charset="0"/>
                <a:cs typeface="Times New Roman" panose="02020603050405020304" pitchFamily="18" charset="0"/>
              </a:rPr>
              <a:t>xây</a:t>
            </a:r>
            <a:r>
              <a:rPr lang="en-US" sz="2400" b="1" dirty="0">
                <a:latin typeface="Times New Roman" panose="02020603050405020304" pitchFamily="18" charset="0"/>
                <a:ea typeface="Arial" panose="020B0604020202020204" pitchFamily="34" charset="0"/>
                <a:cs typeface="Times New Roman" panose="02020603050405020304" pitchFamily="18" charset="0"/>
              </a:rPr>
              <a:t> </a:t>
            </a:r>
            <a:r>
              <a:rPr lang="en-US" sz="2400" b="1" dirty="0" err="1">
                <a:latin typeface="Times New Roman" panose="02020603050405020304" pitchFamily="18" charset="0"/>
                <a:ea typeface="Arial" panose="020B0604020202020204" pitchFamily="34" charset="0"/>
                <a:cs typeface="Times New Roman" panose="02020603050405020304" pitchFamily="18" charset="0"/>
              </a:rPr>
              <a:t>dựng</a:t>
            </a:r>
            <a:r>
              <a:rPr lang="en-US" sz="2400" b="1" dirty="0">
                <a:latin typeface="Times New Roman" panose="02020603050405020304" pitchFamily="18" charset="0"/>
                <a:ea typeface="Arial" panose="020B0604020202020204" pitchFamily="34" charset="0"/>
                <a:cs typeface="Times New Roman" panose="02020603050405020304" pitchFamily="18" charset="0"/>
              </a:rPr>
              <a:t> </a:t>
            </a:r>
            <a:r>
              <a:rPr lang="en-US" sz="2400" b="1" dirty="0" err="1">
                <a:effectLst/>
                <a:latin typeface="Times New Roman" panose="02020603050405020304" pitchFamily="18" charset="0"/>
                <a:ea typeface="Arial" panose="020B0604020202020204" pitchFamily="34" charset="0"/>
                <a:cs typeface="Times New Roman" panose="02020603050405020304" pitchFamily="18" charset="0"/>
              </a:rPr>
              <a:t>chương</a:t>
            </a:r>
            <a:r>
              <a:rPr lang="en-US" sz="24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400" b="1" dirty="0" err="1">
                <a:effectLst/>
                <a:latin typeface="Times New Roman" panose="02020603050405020304" pitchFamily="18" charset="0"/>
                <a:ea typeface="Arial" panose="020B0604020202020204" pitchFamily="34" charset="0"/>
                <a:cs typeface="Times New Roman" panose="02020603050405020304" pitchFamily="18" charset="0"/>
              </a:rPr>
              <a:t>trình</a:t>
            </a:r>
            <a:endParaRPr lang="en-US" sz="2400" b="1" dirty="0">
              <a:effectLst/>
              <a:latin typeface="Times New Roman" panose="02020603050405020304" pitchFamily="18" charset="0"/>
              <a:ea typeface="Arial" panose="020B0604020202020204" pitchFamily="34" charset="0"/>
              <a:cs typeface="Times New Roman" panose="02020603050405020304" pitchFamily="18" charset="0"/>
            </a:endParaRPr>
          </a:p>
          <a:p>
            <a:pPr marL="0" indent="0">
              <a:lnSpc>
                <a:spcPct val="150000"/>
              </a:lnSpc>
              <a:buNone/>
            </a:pPr>
            <a:r>
              <a:rPr lang="en-US" sz="2400" dirty="0" err="1">
                <a:effectLst/>
                <a:latin typeface="Times New Roman" panose="02020603050405020304" pitchFamily="18" charset="0"/>
                <a:ea typeface="Arial" panose="020B0604020202020204" pitchFamily="34" charset="0"/>
              </a:rPr>
              <a:t>Chương</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trình</a:t>
            </a:r>
            <a:r>
              <a:rPr lang="en-US" sz="2400" dirty="0">
                <a:effectLst/>
                <a:latin typeface="Times New Roman" panose="02020603050405020304" pitchFamily="18" charset="0"/>
                <a:ea typeface="Arial" panose="020B0604020202020204" pitchFamily="34" charset="0"/>
              </a:rPr>
              <a:t> GDPTTNBMVN </a:t>
            </a:r>
            <a:r>
              <a:rPr lang="en-US" sz="2400" dirty="0" err="1">
                <a:effectLst/>
                <a:latin typeface="Times New Roman" panose="02020603050405020304" pitchFamily="18" charset="0"/>
                <a:ea typeface="Arial" panose="020B0604020202020204" pitchFamily="34" charset="0"/>
              </a:rPr>
              <a:t>tuân</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thủ</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các</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định</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hướng</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nêu</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trong</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Chương</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trình</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giáo</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dục</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phổ</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thông</a:t>
            </a:r>
            <a:r>
              <a:rPr lang="en-US" sz="2400" dirty="0">
                <a:effectLst/>
                <a:latin typeface="Times New Roman" panose="02020603050405020304" pitchFamily="18" charset="0"/>
                <a:ea typeface="Arial" panose="020B0604020202020204" pitchFamily="34" charset="0"/>
              </a:rPr>
              <a:t> ban </a:t>
            </a:r>
            <a:r>
              <a:rPr lang="en-US" sz="2400" dirty="0" err="1">
                <a:effectLst/>
                <a:latin typeface="Times New Roman" panose="02020603050405020304" pitchFamily="18" charset="0"/>
                <a:ea typeface="Arial" panose="020B0604020202020204" pitchFamily="34" charset="0"/>
              </a:rPr>
              <a:t>hành</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năm</a:t>
            </a:r>
            <a:r>
              <a:rPr lang="en-US" sz="2400" dirty="0">
                <a:effectLst/>
                <a:latin typeface="Times New Roman" panose="02020603050405020304" pitchFamily="18" charset="0"/>
                <a:ea typeface="Arial" panose="020B0604020202020204" pitchFamily="34" charset="0"/>
              </a:rPr>
              <a:t> 2018, </a:t>
            </a:r>
            <a:r>
              <a:rPr lang="en-US" sz="2400" dirty="0" err="1">
                <a:effectLst/>
                <a:latin typeface="Times New Roman" panose="02020603050405020304" pitchFamily="18" charset="0"/>
                <a:ea typeface="Arial" panose="020B0604020202020204" pitchFamily="34" charset="0"/>
              </a:rPr>
              <a:t>đồng</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thời</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nhấn</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mạnh</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các</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quan</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điểm</a:t>
            </a:r>
            <a:r>
              <a:rPr lang="en-US" sz="2400" dirty="0">
                <a:effectLst/>
                <a:latin typeface="Times New Roman" panose="02020603050405020304" pitchFamily="18" charset="0"/>
                <a:ea typeface="Arial" panose="020B0604020202020204" pitchFamily="34" charset="0"/>
              </a:rPr>
              <a:t> </a:t>
            </a:r>
            <a:r>
              <a:rPr lang="en-US" sz="2400" dirty="0" err="1">
                <a:effectLst/>
                <a:latin typeface="Times New Roman" panose="02020603050405020304" pitchFamily="18" charset="0"/>
                <a:ea typeface="Arial" panose="020B0604020202020204" pitchFamily="34" charset="0"/>
              </a:rPr>
              <a:t>sau</a:t>
            </a:r>
            <a:r>
              <a:rPr lang="en-US" sz="2400" dirty="0">
                <a:effectLst/>
                <a:latin typeface="Times New Roman" panose="02020603050405020304" pitchFamily="18" charset="0"/>
                <a:ea typeface="Arial" panose="020B0604020202020204" pitchFamily="34" charset="0"/>
              </a:rPr>
              <a:t>:</a:t>
            </a:r>
            <a:endParaRPr lang="en-US" sz="2400" dirty="0">
              <a:latin typeface="Times New Roman" panose="02020603050405020304" pitchFamily="18" charset="0"/>
            </a:endParaRPr>
          </a:p>
          <a:p>
            <a:pPr marL="0" indent="0">
              <a:lnSpc>
                <a:spcPct val="150000"/>
              </a:lnSpc>
              <a:buNone/>
            </a:pPr>
            <a:r>
              <a:rPr lang="en-US" sz="2400" dirty="0">
                <a:latin typeface="Times New Roman" panose="02020603050405020304" pitchFamily="18" charset="0"/>
              </a:rPr>
              <a:t>2.1. Quan </a:t>
            </a:r>
            <a:r>
              <a:rPr lang="en-US" sz="2400" dirty="0" err="1">
                <a:latin typeface="Times New Roman" panose="02020603050405020304" pitchFamily="18" charset="0"/>
              </a:rPr>
              <a:t>điểm</a:t>
            </a:r>
            <a:r>
              <a:rPr lang="en-US" sz="2400" dirty="0">
                <a:latin typeface="Times New Roman" panose="02020603050405020304" pitchFamily="18" charset="0"/>
              </a:rPr>
              <a:t> khoa </a:t>
            </a:r>
            <a:r>
              <a:rPr lang="en-US" sz="2400" dirty="0" err="1">
                <a:latin typeface="Times New Roman" panose="02020603050405020304" pitchFamily="18" charset="0"/>
              </a:rPr>
              <a:t>học</a:t>
            </a:r>
            <a:r>
              <a:rPr lang="en-US" sz="2400" dirty="0">
                <a:latin typeface="Times New Roman" panose="02020603050405020304" pitchFamily="18" charset="0"/>
              </a:rPr>
              <a:t> </a:t>
            </a:r>
            <a:r>
              <a:rPr lang="en-US" sz="2400" dirty="0" err="1">
                <a:latin typeface="Times New Roman" panose="02020603050405020304" pitchFamily="18" charset="0"/>
              </a:rPr>
              <a:t>và</a:t>
            </a:r>
            <a:r>
              <a:rPr lang="en-US" sz="2400" dirty="0">
                <a:latin typeface="Times New Roman" panose="02020603050405020304" pitchFamily="18" charset="0"/>
              </a:rPr>
              <a:t> </a:t>
            </a:r>
            <a:r>
              <a:rPr lang="en-US" sz="2400" dirty="0" err="1">
                <a:latin typeface="Times New Roman" panose="02020603050405020304" pitchFamily="18" charset="0"/>
              </a:rPr>
              <a:t>sư</a:t>
            </a:r>
            <a:r>
              <a:rPr lang="en-US" sz="2400" dirty="0">
                <a:latin typeface="Times New Roman" panose="02020603050405020304" pitchFamily="18" charset="0"/>
              </a:rPr>
              <a:t> </a:t>
            </a:r>
            <a:r>
              <a:rPr lang="en-US" sz="2400" dirty="0" err="1">
                <a:latin typeface="Times New Roman" panose="02020603050405020304" pitchFamily="18" charset="0"/>
              </a:rPr>
              <a:t>phạm</a:t>
            </a:r>
            <a:endParaRPr lang="en-US" sz="2400" dirty="0">
              <a:latin typeface="Times New Roman" panose="02020603050405020304" pitchFamily="18" charset="0"/>
            </a:endParaRPr>
          </a:p>
          <a:p>
            <a:pPr marL="0" indent="0">
              <a:lnSpc>
                <a:spcPct val="150000"/>
              </a:lnSpc>
              <a:buNone/>
            </a:pPr>
            <a:r>
              <a:rPr lang="en-US" sz="2400" dirty="0">
                <a:latin typeface="Times New Roman" panose="02020603050405020304" pitchFamily="18" charset="0"/>
              </a:rPr>
              <a:t>2.2. Quan </a:t>
            </a:r>
            <a:r>
              <a:rPr lang="en-US" sz="2400" dirty="0" err="1">
                <a:latin typeface="Times New Roman" panose="02020603050405020304" pitchFamily="18" charset="0"/>
              </a:rPr>
              <a:t>điểm</a:t>
            </a:r>
            <a:r>
              <a:rPr lang="en-US" sz="2400" dirty="0">
                <a:latin typeface="Times New Roman" panose="02020603050405020304" pitchFamily="18" charset="0"/>
              </a:rPr>
              <a:t> </a:t>
            </a:r>
            <a:r>
              <a:rPr lang="en-US" sz="2400" dirty="0" err="1">
                <a:latin typeface="Times New Roman" panose="02020603050405020304" pitchFamily="18" charset="0"/>
              </a:rPr>
              <a:t>dạy</a:t>
            </a:r>
            <a:r>
              <a:rPr lang="en-US" sz="2400" dirty="0">
                <a:latin typeface="Times New Roman" panose="02020603050405020304" pitchFamily="18" charset="0"/>
              </a:rPr>
              <a:t> </a:t>
            </a:r>
            <a:r>
              <a:rPr lang="en-US" sz="2400" dirty="0" err="1">
                <a:latin typeface="Times New Roman" panose="02020603050405020304" pitchFamily="18" charset="0"/>
              </a:rPr>
              <a:t>học</a:t>
            </a:r>
            <a:r>
              <a:rPr lang="en-US" sz="2400" dirty="0">
                <a:latin typeface="Times New Roman" panose="02020603050405020304" pitchFamily="18" charset="0"/>
              </a:rPr>
              <a:t> </a:t>
            </a:r>
            <a:r>
              <a:rPr lang="en-US" sz="2400" dirty="0" err="1">
                <a:latin typeface="Times New Roman" panose="02020603050405020304" pitchFamily="18" charset="0"/>
              </a:rPr>
              <a:t>tích</a:t>
            </a:r>
            <a:r>
              <a:rPr lang="en-US" sz="2400" dirty="0">
                <a:latin typeface="Times New Roman" panose="02020603050405020304" pitchFamily="18" charset="0"/>
              </a:rPr>
              <a:t> </a:t>
            </a:r>
            <a:r>
              <a:rPr lang="en-US" sz="2400" dirty="0" err="1">
                <a:latin typeface="Times New Roman" panose="02020603050405020304" pitchFamily="18" charset="0"/>
              </a:rPr>
              <a:t>hợp</a:t>
            </a:r>
            <a:endParaRPr lang="en-US" sz="2400" dirty="0">
              <a:latin typeface="Times New Roman" panose="02020603050405020304" pitchFamily="18" charset="0"/>
            </a:endParaRPr>
          </a:p>
          <a:p>
            <a:pPr marL="0" indent="0">
              <a:lnSpc>
                <a:spcPct val="150000"/>
              </a:lnSpc>
              <a:buNone/>
            </a:pPr>
            <a:r>
              <a:rPr lang="en-US" sz="2400" dirty="0">
                <a:latin typeface="Times New Roman" panose="02020603050405020304" pitchFamily="18" charset="0"/>
              </a:rPr>
              <a:t>2.3. Theo </a:t>
            </a:r>
            <a:r>
              <a:rPr lang="en-US" sz="2400" dirty="0" err="1">
                <a:latin typeface="Times New Roman" panose="02020603050405020304" pitchFamily="18" charset="0"/>
              </a:rPr>
              <a:t>định</a:t>
            </a:r>
            <a:r>
              <a:rPr lang="en-US" sz="2400" dirty="0">
                <a:latin typeface="Times New Roman" panose="02020603050405020304" pitchFamily="18" charset="0"/>
              </a:rPr>
              <a:t> </a:t>
            </a:r>
            <a:r>
              <a:rPr lang="en-US" sz="2400" dirty="0" err="1">
                <a:latin typeface="Times New Roman" panose="02020603050405020304" pitchFamily="18" charset="0"/>
              </a:rPr>
              <a:t>hướng</a:t>
            </a:r>
            <a:r>
              <a:rPr lang="en-US" sz="2400" dirty="0">
                <a:latin typeface="Times New Roman" panose="02020603050405020304" pitchFamily="18" charset="0"/>
              </a:rPr>
              <a:t> </a:t>
            </a:r>
            <a:r>
              <a:rPr lang="en-US" sz="2400" dirty="0" err="1">
                <a:latin typeface="Times New Roman" panose="02020603050405020304" pitchFamily="18" charset="0"/>
              </a:rPr>
              <a:t>mở</a:t>
            </a:r>
            <a:r>
              <a:rPr lang="en-US" sz="2400" dirty="0">
                <a:latin typeface="Times New Roman" panose="02020603050405020304" pitchFamily="18" charset="0"/>
              </a:rPr>
              <a:t> </a:t>
            </a:r>
          </a:p>
        </p:txBody>
      </p:sp>
      <p:sp>
        <p:nvSpPr>
          <p:cNvPr id="4" name="Slide Number Placeholder 3">
            <a:extLst>
              <a:ext uri="{FF2B5EF4-FFF2-40B4-BE49-F238E27FC236}">
                <a16:creationId xmlns:a16="http://schemas.microsoft.com/office/drawing/2014/main" id="{76FC4286-0117-ED6E-5AF2-72642E4EF451}"/>
              </a:ext>
            </a:extLst>
          </p:cNvPr>
          <p:cNvSpPr>
            <a:spLocks noGrp="1"/>
          </p:cNvSpPr>
          <p:nvPr>
            <p:ph type="sldNum" sz="quarter" idx="10"/>
          </p:nvPr>
        </p:nvSpPr>
        <p:spPr>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8</a:t>
            </a:fld>
            <a:endParaRPr lang="en-US" dirty="0"/>
          </a:p>
        </p:txBody>
      </p:sp>
    </p:spTree>
    <p:extLst>
      <p:ext uri="{BB962C8B-B14F-4D97-AF65-F5344CB8AC3E}">
        <p14:creationId xmlns:p14="http://schemas.microsoft.com/office/powerpoint/2010/main" val="3571550388"/>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7DFC17A-A9C7-61B2-C938-A09543EF3A3B}"/>
              </a:ext>
            </a:extLst>
          </p:cNvPr>
          <p:cNvSpPr>
            <a:spLocks noGrp="1"/>
          </p:cNvSpPr>
          <p:nvPr>
            <p:ph type="sldNum" sz="quarter" idx="4"/>
          </p:nvPr>
        </p:nvSpPr>
        <p:spPr>
          <a:xfrm>
            <a:off x="322415" y="7441142"/>
            <a:ext cx="336919" cy="228600"/>
          </a:xfrm>
          <a:prstGeom prst="rect">
            <a:avLst/>
          </a:prstGeom>
        </p:spPr>
        <p:txBody>
          <a:bodyPr/>
          <a:lstStyle>
            <a:defPPr>
              <a:defRPr lang="en-US"/>
            </a:defPPr>
            <a:lvl1pPr marL="0" algn="l" defTabSz="509412" rtl="0" eaLnBrk="1" latinLnBrk="0" hangingPunct="1">
              <a:defRPr sz="1000" b="1" kern="1200">
                <a:solidFill>
                  <a:schemeClr val="bg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mtClean="0"/>
              <a:pPr/>
              <a:t>9</a:t>
            </a:fld>
            <a:endParaRPr lang="en-US" dirty="0"/>
          </a:p>
        </p:txBody>
      </p:sp>
      <p:sp>
        <p:nvSpPr>
          <p:cNvPr id="8" name="Content Placeholder 2">
            <a:extLst>
              <a:ext uri="{FF2B5EF4-FFF2-40B4-BE49-F238E27FC236}">
                <a16:creationId xmlns:a16="http://schemas.microsoft.com/office/drawing/2014/main" id="{1E3EAB96-5A61-D6E5-519D-CAEF97A17AB2}"/>
              </a:ext>
            </a:extLst>
          </p:cNvPr>
          <p:cNvSpPr>
            <a:spLocks noGrp="1"/>
          </p:cNvSpPr>
          <p:nvPr>
            <p:ph idx="1"/>
          </p:nvPr>
        </p:nvSpPr>
        <p:spPr>
          <a:xfrm>
            <a:off x="736951" y="648958"/>
            <a:ext cx="8675370" cy="6223241"/>
          </a:xfrm>
        </p:spPr>
        <p:txBody>
          <a:bodyPr>
            <a:normAutofit fontScale="92500" lnSpcReduction="20000"/>
          </a:bodyPr>
          <a:lstStyle/>
          <a:p>
            <a:pPr marL="0" lvl="0" indent="0" algn="just">
              <a:lnSpc>
                <a:spcPct val="115000"/>
              </a:lnSpc>
              <a:spcAft>
                <a:spcPts val="600"/>
              </a:spcAft>
              <a:buNone/>
            </a:pPr>
            <a:r>
              <a:rPr lang="en-US" sz="3000" b="1" dirty="0">
                <a:effectLst/>
                <a:latin typeface="Times New Roman" panose="02020603050405020304" pitchFamily="18" charset="0"/>
                <a:ea typeface="Arial" panose="020B0604020202020204" pitchFamily="34" charset="0"/>
                <a:cs typeface="Times New Roman" panose="02020603050405020304" pitchFamily="18" charset="0"/>
              </a:rPr>
              <a:t>III. </a:t>
            </a:r>
            <a:r>
              <a:rPr lang="en-US" sz="3000" b="1" dirty="0" err="1">
                <a:effectLst/>
                <a:latin typeface="Times New Roman" panose="02020603050405020304" pitchFamily="18" charset="0"/>
                <a:ea typeface="Arial" panose="020B0604020202020204" pitchFamily="34" charset="0"/>
                <a:cs typeface="Times New Roman" panose="02020603050405020304" pitchFamily="18" charset="0"/>
              </a:rPr>
              <a:t>Mục</a:t>
            </a:r>
            <a:r>
              <a:rPr lang="en-US" sz="30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3000" b="1" dirty="0" err="1">
                <a:effectLst/>
                <a:latin typeface="Times New Roman" panose="02020603050405020304" pitchFamily="18" charset="0"/>
                <a:ea typeface="Arial" panose="020B0604020202020204" pitchFamily="34" charset="0"/>
                <a:cs typeface="Times New Roman" panose="02020603050405020304" pitchFamily="18" charset="0"/>
              </a:rPr>
              <a:t>tiêu</a:t>
            </a:r>
            <a:r>
              <a:rPr lang="en-US" sz="30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3000" b="1" dirty="0" err="1">
                <a:effectLst/>
                <a:latin typeface="Times New Roman" panose="02020603050405020304" pitchFamily="18" charset="0"/>
                <a:ea typeface="Arial" panose="020B0604020202020204" pitchFamily="34" charset="0"/>
                <a:cs typeface="Times New Roman" panose="02020603050405020304" pitchFamily="18" charset="0"/>
              </a:rPr>
              <a:t>giáo</a:t>
            </a:r>
            <a:r>
              <a:rPr lang="en-US" sz="3000" b="1" dirty="0">
                <a:effectLst/>
                <a:latin typeface="Times New Roman" panose="02020603050405020304" pitchFamily="18" charset="0"/>
                <a:ea typeface="Arial" panose="020B0604020202020204" pitchFamily="34" charset="0"/>
                <a:cs typeface="Times New Roman" panose="02020603050405020304" pitchFamily="18" charset="0"/>
              </a:rPr>
              <a:t> </a:t>
            </a:r>
            <a:r>
              <a:rPr lang="en-US" sz="3000" b="1" dirty="0" err="1">
                <a:effectLst/>
                <a:latin typeface="Times New Roman" panose="02020603050405020304" pitchFamily="18" charset="0"/>
                <a:ea typeface="Arial" panose="020B0604020202020204" pitchFamily="34" charset="0"/>
                <a:cs typeface="Times New Roman" panose="02020603050405020304" pitchFamily="18" charset="0"/>
              </a:rPr>
              <a:t>dục</a:t>
            </a:r>
            <a:endParaRPr lang="en-US" sz="3000" dirty="0">
              <a:effectLst/>
              <a:latin typeface="Arial" panose="020B0604020202020204" pitchFamily="34" charset="0"/>
              <a:ea typeface="Arial" panose="020B0604020202020204" pitchFamily="34" charset="0"/>
              <a:cs typeface="Times New Roman" panose="02020603050405020304" pitchFamily="18" charset="0"/>
            </a:endParaRPr>
          </a:p>
          <a:p>
            <a:pPr marL="484346" indent="-342900" algn="just">
              <a:lnSpc>
                <a:spcPct val="115000"/>
              </a:lnSpc>
              <a:spcAft>
                <a:spcPts val="600"/>
              </a:spcAft>
            </a:pPr>
            <a:r>
              <a:rPr lang="en-US" sz="2700" dirty="0" err="1">
                <a:latin typeface="Times New Roman" panose="02020603050405020304" pitchFamily="18" charset="0"/>
                <a:ea typeface="Calibri" panose="020F0502020204030204" pitchFamily="34" charset="0"/>
                <a:cs typeface="Times New Roman" panose="02020603050405020304" pitchFamily="18" charset="0"/>
              </a:rPr>
              <a:t>H</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ình</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thành</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phát</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triển</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ở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học</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sinh</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các</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phẩm</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chất</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chủ</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yếu</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yêu</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nước</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nhân</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ái</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chăm</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chỉ</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trung</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thực</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và</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trách</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nhiệm</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a:t>
            </a:r>
          </a:p>
          <a:p>
            <a:pPr marL="484346" indent="-342900" algn="just">
              <a:lnSpc>
                <a:spcPct val="115000"/>
              </a:lnSpc>
              <a:spcAft>
                <a:spcPts val="600"/>
              </a:spcAft>
            </a:pPr>
            <a:r>
              <a:rPr lang="en-US" sz="2700" dirty="0" err="1">
                <a:latin typeface="Times New Roman" panose="02020603050405020304" pitchFamily="18" charset="0"/>
                <a:ea typeface="Arial" panose="020B0604020202020204" pitchFamily="34" charset="0"/>
                <a:cs typeface="Times New Roman" panose="02020603050405020304" pitchFamily="18" charset="0"/>
              </a:rPr>
              <a:t>G</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óp</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phần</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hình</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thành</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và</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phát</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triển</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các</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năng</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lực</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chung</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a:t>
            </a:r>
          </a:p>
          <a:p>
            <a:pPr marL="484346" indent="-342900" algn="just">
              <a:lnSpc>
                <a:spcPct val="115000"/>
              </a:lnSpc>
              <a:spcAft>
                <a:spcPts val="600"/>
              </a:spcAft>
            </a:pP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Góp</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phần</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hình</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thành</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và</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phá</a:t>
            </a:r>
            <a:r>
              <a:rPr lang="en-US" sz="2700" dirty="0" err="1">
                <a:latin typeface="Times New Roman" panose="02020603050405020304" pitchFamily="18" charset="0"/>
                <a:ea typeface="Calibri" panose="020F0502020204030204" pitchFamily="34" charset="0"/>
                <a:cs typeface="Times New Roman" panose="02020603050405020304" pitchFamily="18" charset="0"/>
              </a:rPr>
              <a:t>t</a:t>
            </a:r>
            <a:r>
              <a:rPr lang="en-US" sz="2700" dirty="0">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latin typeface="Times New Roman" panose="02020603050405020304" pitchFamily="18" charset="0"/>
                <a:ea typeface="Calibri" panose="020F0502020204030204" pitchFamily="34" charset="0"/>
                <a:cs typeface="Times New Roman" panose="02020603050405020304" pitchFamily="18" charset="0"/>
              </a:rPr>
              <a:t>triển</a:t>
            </a:r>
            <a:r>
              <a:rPr lang="en-US" sz="2700" dirty="0">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năng</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lực</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đặc</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thù</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của</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các</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môn</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học</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có</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tích</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hợp</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GD PTTNBMVN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trong</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đó</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đặc</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biệt</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chú</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trong</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đến</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vi-VN" sz="2700" dirty="0">
                <a:effectLst/>
                <a:latin typeface="Times New Roman" panose="02020603050405020304" pitchFamily="18" charset="0"/>
                <a:ea typeface="Arial" panose="020B0604020202020204" pitchFamily="34" charset="0"/>
                <a:cs typeface="Times New Roman" panose="02020603050405020304" pitchFamily="18" charset="0"/>
              </a:rPr>
              <a:t>năng lực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phòng</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tránh</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tai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nạn</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bom</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mìn</a:t>
            </a:r>
            <a:r>
              <a:rPr lang="vi-VN"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vật</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nổ</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ba</a:t>
            </a:r>
            <a:r>
              <a:rPr lang="en-US" sz="2700" dirty="0">
                <a:latin typeface="Times New Roman" panose="02020603050405020304" pitchFamily="18" charset="0"/>
                <a:ea typeface="Arial" panose="020B0604020202020204" pitchFamily="34" charset="0"/>
                <a:cs typeface="Times New Roman" panose="02020603050405020304" pitchFamily="18" charset="0"/>
              </a:rPr>
              <a:t>o </a:t>
            </a:r>
            <a:r>
              <a:rPr lang="en-US" sz="2700" dirty="0" err="1">
                <a:latin typeface="Times New Roman" panose="02020603050405020304" pitchFamily="18" charset="0"/>
                <a:ea typeface="Arial" panose="020B0604020202020204" pitchFamily="34" charset="0"/>
                <a:cs typeface="Times New Roman" panose="02020603050405020304" pitchFamily="18" charset="0"/>
              </a:rPr>
              <a:t>gồm</a:t>
            </a:r>
            <a:r>
              <a:rPr lang="en-US" sz="2700" dirty="0">
                <a:latin typeface="Times New Roman" panose="02020603050405020304" pitchFamily="18" charset="0"/>
                <a:ea typeface="Arial" panose="020B0604020202020204" pitchFamily="34" charset="0"/>
                <a:cs typeface="Times New Roman" panose="02020603050405020304" pitchFamily="18" charset="0"/>
              </a:rPr>
              <a:t>: </a:t>
            </a:r>
          </a:p>
          <a:p>
            <a:pPr marL="1050131" lvl="2" indent="-342900" algn="just">
              <a:lnSpc>
                <a:spcPct val="115000"/>
              </a:lnSpc>
              <a:spcAft>
                <a:spcPts val="600"/>
              </a:spcAft>
              <a:buFont typeface="Courier New" panose="02070309020205020404" pitchFamily="49" charset="0"/>
              <a:buChar char="o"/>
            </a:pPr>
            <a:r>
              <a:rPr lang="en-US" sz="2700" dirty="0" err="1">
                <a:latin typeface="Times New Roman" panose="02020603050405020304" pitchFamily="18" charset="0"/>
                <a:ea typeface="Calibri" panose="020F0502020204030204" pitchFamily="34" charset="0"/>
                <a:cs typeface="Times New Roman" panose="02020603050405020304" pitchFamily="18" charset="0"/>
              </a:rPr>
              <a:t>N</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hận</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thức</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đặc</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điểm</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mối</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nguy</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hiểm</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và</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sự</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cần</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thiết</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phải</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phòng</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tránh</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tai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nạn</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BMVN</a:t>
            </a:r>
          </a:p>
          <a:p>
            <a:pPr marL="1050131" lvl="2" indent="-342900" algn="just">
              <a:lnSpc>
                <a:spcPct val="115000"/>
              </a:lnSpc>
              <a:spcAft>
                <a:spcPts val="600"/>
              </a:spcAft>
              <a:buFont typeface="Courier New" panose="02070309020205020404" pitchFamily="49" charset="0"/>
              <a:buChar char="o"/>
            </a:pPr>
            <a:r>
              <a:rPr lang="en-US" sz="2700" dirty="0" err="1">
                <a:latin typeface="Times New Roman" panose="02020603050405020304" pitchFamily="18" charset="0"/>
                <a:ea typeface="Calibri" panose="020F0502020204030204" pitchFamily="34" charset="0"/>
                <a:cs typeface="Times New Roman" panose="02020603050405020304" pitchFamily="18" charset="0"/>
              </a:rPr>
              <a:t>T</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ìm</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hiểu</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đặc</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700" dirty="0" err="1">
                <a:effectLst/>
                <a:latin typeface="Times New Roman" panose="02020603050405020304" pitchFamily="18" charset="0"/>
                <a:ea typeface="Calibri" panose="020F0502020204030204" pitchFamily="34" charset="0"/>
                <a:cs typeface="Times New Roman" panose="02020603050405020304" pitchFamily="18" charset="0"/>
              </a:rPr>
              <a:t>điểm</a:t>
            </a:r>
            <a:r>
              <a:rPr lang="en-US" sz="2700" dirty="0">
                <a:effectLst/>
                <a:latin typeface="Times New Roman" panose="02020603050405020304" pitchFamily="18" charset="0"/>
                <a:ea typeface="Calibri" panose="020F0502020204030204" pitchFamily="34" charset="0"/>
                <a:cs typeface="Times New Roman" panose="02020603050405020304" pitchFamily="18" charset="0"/>
              </a:rPr>
              <a:t>,</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nguyên</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nhân</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hậu</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quả</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và</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cách</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phòng</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tránh</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tai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nạn</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BMVN</a:t>
            </a:r>
          </a:p>
          <a:p>
            <a:pPr marL="1050131" lvl="2" indent="-342900" algn="just">
              <a:lnSpc>
                <a:spcPct val="115000"/>
              </a:lnSpc>
              <a:spcAft>
                <a:spcPts val="600"/>
              </a:spcAft>
              <a:buFont typeface="Courier New" panose="02070309020205020404" pitchFamily="49" charset="0"/>
              <a:buChar char="o"/>
            </a:pPr>
            <a:r>
              <a:rPr lang="en-US" sz="2700" dirty="0">
                <a:effectLst/>
                <a:latin typeface="Times New Roman" panose="02020603050405020304" pitchFamily="18" charset="0"/>
                <a:ea typeface="Arial" panose="020B0604020202020204" pitchFamily="34" charset="0"/>
                <a:cs typeface="Times New Roman" panose="02020603050405020304" pitchFamily="18" charset="0"/>
              </a:rPr>
              <a:t>V</a:t>
            </a:r>
            <a:r>
              <a:rPr lang="vi-VN" sz="2700" dirty="0">
                <a:effectLst/>
                <a:latin typeface="Times New Roman" panose="02020603050405020304" pitchFamily="18" charset="0"/>
                <a:ea typeface="Arial" panose="020B0604020202020204" pitchFamily="34" charset="0"/>
                <a:cs typeface="Times New Roman" panose="02020603050405020304" pitchFamily="18" charset="0"/>
              </a:rPr>
              <a:t>ận dụng kiến thức kỹ năng đã học vào</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việc</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phòng</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tránh</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tai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nạn</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BMVN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và</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đối</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xử</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với</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người</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khuyết</a:t>
            </a:r>
            <a:r>
              <a:rPr lang="en-US" sz="2700" dirty="0">
                <a:effectLst/>
                <a:latin typeface="Times New Roman" panose="02020603050405020304" pitchFamily="18" charset="0"/>
                <a:ea typeface="Arial" panose="020B0604020202020204" pitchFamily="34" charset="0"/>
                <a:cs typeface="Times New Roman" panose="02020603050405020304" pitchFamily="18" charset="0"/>
              </a:rPr>
              <a:t> </a:t>
            </a:r>
            <a:r>
              <a:rPr lang="en-US" sz="2700" dirty="0" err="1">
                <a:effectLst/>
                <a:latin typeface="Times New Roman" panose="02020603050405020304" pitchFamily="18" charset="0"/>
                <a:ea typeface="Arial" panose="020B0604020202020204" pitchFamily="34" charset="0"/>
                <a:cs typeface="Times New Roman" panose="02020603050405020304" pitchFamily="18" charset="0"/>
              </a:rPr>
              <a:t>tật</a:t>
            </a:r>
            <a:endParaRPr lang="en-US" sz="27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75404352"/>
      </p:ext>
    </p:extLst>
  </p:cSld>
  <p:clrMapOvr>
    <a:masterClrMapping/>
  </p:clrMapOvr>
</p:sld>
</file>

<file path=ppt/theme/theme1.xml><?xml version="1.0" encoding="utf-8"?>
<a:theme xmlns:a="http://schemas.openxmlformats.org/drawingml/2006/main" name="CRS_2020_PPT">
  <a:themeElements>
    <a:clrScheme name="CRS_2020_Palette_Microsoft">
      <a:dk1>
        <a:srgbClr val="000000"/>
      </a:dk1>
      <a:lt1>
        <a:srgbClr val="FFFFFF"/>
      </a:lt1>
      <a:dk2>
        <a:srgbClr val="00A2C7"/>
      </a:dk2>
      <a:lt2>
        <a:srgbClr val="BFB8AF"/>
      </a:lt2>
      <a:accent1>
        <a:srgbClr val="7999AC"/>
      </a:accent1>
      <a:accent2>
        <a:srgbClr val="9053A1"/>
      </a:accent2>
      <a:accent3>
        <a:srgbClr val="79A02C"/>
      </a:accent3>
      <a:accent4>
        <a:srgbClr val="EF6E0B"/>
      </a:accent4>
      <a:accent5>
        <a:srgbClr val="0099A9"/>
      </a:accent5>
      <a:accent6>
        <a:srgbClr val="00468B"/>
      </a:accent6>
      <a:hlink>
        <a:srgbClr val="00A2C7"/>
      </a:hlink>
      <a:folHlink>
        <a:srgbClr val="9053A1"/>
      </a:folHlink>
    </a:clrScheme>
    <a:fontScheme name="CRS_PPT_Fonts">
      <a:majorFont>
        <a:latin typeface="Times New Roman"/>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S Widescreen" id="{CFFC27CA-38B2-44D6-A06B-26E64580EB95}" vid="{E09D2465-BE53-436C-AD46-F0ABA32C02EB}"/>
    </a:ext>
  </a:extLst>
</a:theme>
</file>

<file path=ppt/theme/theme2.xml><?xml version="1.0" encoding="utf-8"?>
<a:theme xmlns:a="http://schemas.openxmlformats.org/drawingml/2006/main" name="1_CRS_2020_PPT">
  <a:themeElements>
    <a:clrScheme name="CRS_2020_Palette_Microsoft">
      <a:dk1>
        <a:srgbClr val="000000"/>
      </a:dk1>
      <a:lt1>
        <a:srgbClr val="FFFFFF"/>
      </a:lt1>
      <a:dk2>
        <a:srgbClr val="00A2C7"/>
      </a:dk2>
      <a:lt2>
        <a:srgbClr val="BFB8AF"/>
      </a:lt2>
      <a:accent1>
        <a:srgbClr val="7999AC"/>
      </a:accent1>
      <a:accent2>
        <a:srgbClr val="9053A1"/>
      </a:accent2>
      <a:accent3>
        <a:srgbClr val="79A02C"/>
      </a:accent3>
      <a:accent4>
        <a:srgbClr val="EF6E0B"/>
      </a:accent4>
      <a:accent5>
        <a:srgbClr val="0099A9"/>
      </a:accent5>
      <a:accent6>
        <a:srgbClr val="00468B"/>
      </a:accent6>
      <a:hlink>
        <a:srgbClr val="00A2C7"/>
      </a:hlink>
      <a:folHlink>
        <a:srgbClr val="9053A1"/>
      </a:folHlink>
    </a:clrScheme>
    <a:fontScheme name="CRS_PPT_Fonts">
      <a:majorFont>
        <a:latin typeface="Times New Roman"/>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S Widescreen" id="{CFFC27CA-38B2-44D6-A06B-26E64580EB95}" vid="{E09D2465-BE53-436C-AD46-F0ABA32C02EB}"/>
    </a:ext>
  </a:extLst>
</a:theme>
</file>

<file path=ppt/theme/theme3.xml><?xml version="1.0" encoding="utf-8"?>
<a:theme xmlns:a="http://schemas.openxmlformats.org/drawingml/2006/main" name="2_CRS_2020_PPT">
  <a:themeElements>
    <a:clrScheme name="CRS_2020_Palette_Microsoft">
      <a:dk1>
        <a:srgbClr val="000000"/>
      </a:dk1>
      <a:lt1>
        <a:srgbClr val="FFFFFF"/>
      </a:lt1>
      <a:dk2>
        <a:srgbClr val="00A2C7"/>
      </a:dk2>
      <a:lt2>
        <a:srgbClr val="BFB8AF"/>
      </a:lt2>
      <a:accent1>
        <a:srgbClr val="7999AC"/>
      </a:accent1>
      <a:accent2>
        <a:srgbClr val="9053A1"/>
      </a:accent2>
      <a:accent3>
        <a:srgbClr val="79A02C"/>
      </a:accent3>
      <a:accent4>
        <a:srgbClr val="EF6E0B"/>
      </a:accent4>
      <a:accent5>
        <a:srgbClr val="0099A9"/>
      </a:accent5>
      <a:accent6>
        <a:srgbClr val="00468B"/>
      </a:accent6>
      <a:hlink>
        <a:srgbClr val="00A2C7"/>
      </a:hlink>
      <a:folHlink>
        <a:srgbClr val="9053A1"/>
      </a:folHlink>
    </a:clrScheme>
    <a:fontScheme name="CRS_PPT_Fonts">
      <a:majorFont>
        <a:latin typeface="Times New Roman"/>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S Widescreen" id="{CFFC27CA-38B2-44D6-A06B-26E64580EB95}" vid="{E09D2465-BE53-436C-AD46-F0ABA32C02EB}"/>
    </a:ext>
  </a:extLst>
</a:theme>
</file>

<file path=ppt/theme/theme4.xml><?xml version="1.0" encoding="utf-8"?>
<a:theme xmlns:a="http://schemas.openxmlformats.org/drawingml/2006/main" name="3_CRS_2020_PPT">
  <a:themeElements>
    <a:clrScheme name="CRS_2020_Palette_Microsoft">
      <a:dk1>
        <a:srgbClr val="000000"/>
      </a:dk1>
      <a:lt1>
        <a:srgbClr val="FFFFFF"/>
      </a:lt1>
      <a:dk2>
        <a:srgbClr val="00A2C7"/>
      </a:dk2>
      <a:lt2>
        <a:srgbClr val="BFB8AF"/>
      </a:lt2>
      <a:accent1>
        <a:srgbClr val="7999AC"/>
      </a:accent1>
      <a:accent2>
        <a:srgbClr val="9053A1"/>
      </a:accent2>
      <a:accent3>
        <a:srgbClr val="79A02C"/>
      </a:accent3>
      <a:accent4>
        <a:srgbClr val="EF6E0B"/>
      </a:accent4>
      <a:accent5>
        <a:srgbClr val="0099A9"/>
      </a:accent5>
      <a:accent6>
        <a:srgbClr val="00468B"/>
      </a:accent6>
      <a:hlink>
        <a:srgbClr val="00A2C7"/>
      </a:hlink>
      <a:folHlink>
        <a:srgbClr val="9053A1"/>
      </a:folHlink>
    </a:clrScheme>
    <a:fontScheme name="CRS_PPT_Fonts">
      <a:majorFont>
        <a:latin typeface="Times New Roman"/>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S Widescreen" id="{CFFC27CA-38B2-44D6-A06B-26E64580EB95}" vid="{E09D2465-BE53-436C-AD46-F0ABA32C02EB}"/>
    </a:ext>
  </a:extLst>
</a:theme>
</file>

<file path=ppt/theme/theme5.xml><?xml version="1.0" encoding="utf-8"?>
<a:theme xmlns:a="http://schemas.openxmlformats.org/drawingml/2006/main" name="4_CRS_2020_PPT">
  <a:themeElements>
    <a:clrScheme name="CRS_2020_Palette_Microsoft">
      <a:dk1>
        <a:srgbClr val="000000"/>
      </a:dk1>
      <a:lt1>
        <a:srgbClr val="FFFFFF"/>
      </a:lt1>
      <a:dk2>
        <a:srgbClr val="00A2C7"/>
      </a:dk2>
      <a:lt2>
        <a:srgbClr val="BFB8AF"/>
      </a:lt2>
      <a:accent1>
        <a:srgbClr val="7999AC"/>
      </a:accent1>
      <a:accent2>
        <a:srgbClr val="9053A1"/>
      </a:accent2>
      <a:accent3>
        <a:srgbClr val="79A02C"/>
      </a:accent3>
      <a:accent4>
        <a:srgbClr val="EF6E0B"/>
      </a:accent4>
      <a:accent5>
        <a:srgbClr val="0099A9"/>
      </a:accent5>
      <a:accent6>
        <a:srgbClr val="00468B"/>
      </a:accent6>
      <a:hlink>
        <a:srgbClr val="00A2C7"/>
      </a:hlink>
      <a:folHlink>
        <a:srgbClr val="9053A1"/>
      </a:folHlink>
    </a:clrScheme>
    <a:fontScheme name="CRS_PPT_Fonts">
      <a:majorFont>
        <a:latin typeface="Times New Roman"/>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S Widescreen" id="{CFFC27CA-38B2-44D6-A06B-26E64580EB95}" vid="{E09D2465-BE53-436C-AD46-F0ABA32C02EB}"/>
    </a:ext>
  </a:extLst>
</a:theme>
</file>

<file path=ppt/theme/theme6.xml><?xml version="1.0" encoding="utf-8"?>
<a:theme xmlns:a="http://schemas.openxmlformats.org/drawingml/2006/main" name="5_CRS_2020_PPT">
  <a:themeElements>
    <a:clrScheme name="CRS_2020_Palette_Microsoft">
      <a:dk1>
        <a:srgbClr val="000000"/>
      </a:dk1>
      <a:lt1>
        <a:srgbClr val="FFFFFF"/>
      </a:lt1>
      <a:dk2>
        <a:srgbClr val="00A2C7"/>
      </a:dk2>
      <a:lt2>
        <a:srgbClr val="BFB8AF"/>
      </a:lt2>
      <a:accent1>
        <a:srgbClr val="7999AC"/>
      </a:accent1>
      <a:accent2>
        <a:srgbClr val="9053A1"/>
      </a:accent2>
      <a:accent3>
        <a:srgbClr val="79A02C"/>
      </a:accent3>
      <a:accent4>
        <a:srgbClr val="EF6E0B"/>
      </a:accent4>
      <a:accent5>
        <a:srgbClr val="0099A9"/>
      </a:accent5>
      <a:accent6>
        <a:srgbClr val="00468B"/>
      </a:accent6>
      <a:hlink>
        <a:srgbClr val="00A2C7"/>
      </a:hlink>
      <a:folHlink>
        <a:srgbClr val="9053A1"/>
      </a:folHlink>
    </a:clrScheme>
    <a:fontScheme name="CRS_PPT_Fonts">
      <a:majorFont>
        <a:latin typeface="Times New Roman"/>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S Widescreen" id="{CFFC27CA-38B2-44D6-A06B-26E64580EB95}" vid="{E09D2465-BE53-436C-AD46-F0ABA32C02EB}"/>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RS_2020_Palette_Microsoft">
    <a:dk1>
      <a:srgbClr val="000000"/>
    </a:dk1>
    <a:lt1>
      <a:srgbClr val="FFFFFF"/>
    </a:lt1>
    <a:dk2>
      <a:srgbClr val="00A2C7"/>
    </a:dk2>
    <a:lt2>
      <a:srgbClr val="BFB8AF"/>
    </a:lt2>
    <a:accent1>
      <a:srgbClr val="7999AC"/>
    </a:accent1>
    <a:accent2>
      <a:srgbClr val="9053A1"/>
    </a:accent2>
    <a:accent3>
      <a:srgbClr val="79A02C"/>
    </a:accent3>
    <a:accent4>
      <a:srgbClr val="EF6E0B"/>
    </a:accent4>
    <a:accent5>
      <a:srgbClr val="0099A9"/>
    </a:accent5>
    <a:accent6>
      <a:srgbClr val="00468B"/>
    </a:accent6>
    <a:hlink>
      <a:srgbClr val="00A2C7"/>
    </a:hlink>
    <a:folHlink>
      <a:srgbClr val="9053A1"/>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14170D39CB26E45808F72C1C4D9CE7F" ma:contentTypeVersion="3" ma:contentTypeDescription="Create a new document." ma:contentTypeScope="" ma:versionID="371009f983ad22d3be16a3ddd9cc7ba4">
  <xsd:schema xmlns:xsd="http://www.w3.org/2001/XMLSchema" xmlns:xs="http://www.w3.org/2001/XMLSchema" xmlns:p="http://schemas.microsoft.com/office/2006/metadata/properties" xmlns:ns1="http://schemas.microsoft.com/sharepoint/v3" xmlns:ns2="b4e4be8c-aae4-4fdd-b2d1-ab6d4aae907d" xmlns:ns4="9c2bb3a3-222a-4cff-9775-f3a8807de443" targetNamespace="http://schemas.microsoft.com/office/2006/metadata/properties" ma:root="true" ma:fieldsID="7606a0356dce708f4f8711653d948b48" ns1:_="" ns2:_="" ns4:_="">
    <xsd:import namespace="http://schemas.microsoft.com/sharepoint/v3"/>
    <xsd:import namespace="b4e4be8c-aae4-4fdd-b2d1-ab6d4aae907d"/>
    <xsd:import namespace="9c2bb3a3-222a-4cff-9775-f3a8807de443"/>
    <xsd:element name="properties">
      <xsd:complexType>
        <xsd:sequence>
          <xsd:element name="documentManagement">
            <xsd:complexType>
              <xsd:all>
                <xsd:element ref="ns2:Description_x0020_Text"/>
                <xsd:element ref="ns2:CRS_x0020_Region" minOccurs="0"/>
                <xsd:element ref="ns2:Geography" minOccurs="0"/>
                <xsd:element ref="ns1:Language" minOccurs="0"/>
                <xsd:element ref="ns2:Topic" minOccurs="0"/>
                <xsd:element ref="ns2:Include_x0020_in_x0020_Site_x0020_Index" minOccurs="0"/>
                <xsd:element ref="ns4:Category"/>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5" nillable="true" ma:displayName="Language" ma:default="English" ma:format="Dropdown" ma:internalName="Language" ma:readOnly="false">
      <xsd:simpleType>
        <xsd:union memberTypes="dms:Text">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union>
      </xsd:simpleType>
    </xsd:element>
    <xsd:element name="PublishingStartDate" ma:index="16" nillable="true" ma:displayName="Scheduling Start Date" ma:internalName="PublishingStartDate">
      <xsd:simpleType>
        <xsd:restriction base="dms:Unknown"/>
      </xsd:simpleType>
    </xsd:element>
    <xsd:element name="PublishingExpirationDate" ma:index="17" nillable="true" ma:displayName="Scheduling End Dat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4e4be8c-aae4-4fdd-b2d1-ab6d4aae907d" elementFormDefault="qualified">
    <xsd:import namespace="http://schemas.microsoft.com/office/2006/documentManagement/types"/>
    <xsd:import namespace="http://schemas.microsoft.com/office/infopath/2007/PartnerControls"/>
    <xsd:element name="Description_x0020_Text" ma:index="2" ma:displayName="Description Text" ma:internalName="Description_x0020_Text" ma:readOnly="false">
      <xsd:simpleType>
        <xsd:restriction base="dms:Note">
          <xsd:maxLength value="255"/>
        </xsd:restriction>
      </xsd:simpleType>
    </xsd:element>
    <xsd:element name="CRS_x0020_Region" ma:index="3" nillable="true" ma:displayName="CRS Region" ma:list="{532a098f-89e0-40d6-9d5f-15c3167b398d}" ma:internalName="CRS_x0020_Region" ma:showField="Column2" ma:web="b4e4be8c-aae4-4fdd-b2d1-ab6d4aae907d">
      <xsd:simpleType>
        <xsd:restriction base="dms:Lookup"/>
      </xsd:simpleType>
    </xsd:element>
    <xsd:element name="Geography" ma:index="4" nillable="true" ma:displayName="Geography" ma:default="None" ma:format="Dropdown" ma:internalName="Geography" ma:readOnly="false">
      <xsd:simpleType>
        <xsd:restriction base="dms:Choice">
          <xsd:enumeration value="None"/>
          <xsd:enumeration value="Afghanistan"/>
          <xsd:enumeration value="Africa"/>
          <xsd:enumeration value="Albania"/>
          <xsd:enumeration value="Angola"/>
          <xsd:enumeration value="Argentina"/>
          <xsd:enumeration value="Armenia"/>
          <xsd:enumeration value="Azerbaijan"/>
          <xsd:enumeration value="Baltimore"/>
          <xsd:enumeration value="Bangladesh"/>
          <xsd:enumeration value="Belize"/>
          <xsd:enumeration value="Benin"/>
          <xsd:enumeration value="Bolivia"/>
          <xsd:enumeration value="Bosnia And Herzegovina"/>
          <xsd:enumeration value="Botswana"/>
          <xsd:enumeration value="Brazil"/>
          <xsd:enumeration value="Bulgaria"/>
          <xsd:enumeration value="Burkina Faso"/>
          <xsd:enumeration value="Burma"/>
          <xsd:enumeration value="Burundi"/>
          <xsd:enumeration value="Cambodia"/>
          <xsd:enumeration value="Cameroon"/>
          <xsd:enumeration value="CARO"/>
          <xsd:enumeration value="Central African Republic"/>
          <xsd:enumeration value="Chad"/>
          <xsd:enumeration value="China"/>
          <xsd:enumeration value="Colombia"/>
          <xsd:enumeration value="Congo"/>
          <xsd:enumeration value="Costa Rica"/>
          <xsd:enumeration value="Croatia"/>
          <xsd:enumeration value="Cuba"/>
          <xsd:enumeration value="CWA"/>
          <xsd:enumeration value="Democratic Republic of Congo"/>
          <xsd:enumeration value="Djibouti"/>
          <xsd:enumeration value="Dominican Republic"/>
          <xsd:enumeration value="DR Congo"/>
          <xsd:enumeration value="EARO"/>
          <xsd:enumeration value="East &amp; South Asia"/>
          <xsd:enumeration value="Ecuador"/>
          <xsd:enumeration value="Egypt"/>
          <xsd:enumeration value="El Salvador"/>
          <xsd:enumeration value="EMECA"/>
          <xsd:enumeration value="Equatorial Guinea"/>
          <xsd:enumeration value="Eritrea"/>
          <xsd:enumeration value="ESA"/>
          <xsd:enumeration value="Ethiopia"/>
          <xsd:enumeration value="France"/>
          <xsd:enumeration value="Gambia"/>
          <xsd:enumeration value="Gaza"/>
          <xsd:enumeration value="Geneva"/>
          <xsd:enumeration value="Georgia"/>
          <xsd:enumeration value="Ghana"/>
          <xsd:enumeration value="Global"/>
          <xsd:enumeration value="Great Britain"/>
          <xsd:enumeration value="Guatemala"/>
          <xsd:enumeration value="Guinea Bissau"/>
          <xsd:enumeration value="Guinea-Conakry"/>
          <xsd:enumeration value="Guyana"/>
          <xsd:enumeration value="Haiti"/>
          <xsd:enumeration value="Headquarters"/>
          <xsd:enumeration value="Honduras"/>
          <xsd:enumeration value="India"/>
          <xsd:enumeration value="Indonesia"/>
          <xsd:enumeration value="Iran"/>
          <xsd:enumeration value="Iraq"/>
          <xsd:enumeration value="Jamaica"/>
          <xsd:enumeration value="Jordan"/>
          <xsd:enumeration value="Jwbg"/>
          <xsd:enumeration value="Kenya"/>
          <xsd:enumeration value="Kinshasa"/>
          <xsd:enumeration value="Kosovo"/>
          <xsd:enumeration value="Kyrgyzstan"/>
          <xsd:enumeration value="LACRO"/>
          <xsd:enumeration value="Lao PDR"/>
          <xsd:enumeration value="Laos"/>
          <xsd:enumeration value="Lebanon"/>
          <xsd:enumeration value="Lesotho"/>
          <xsd:enumeration value="Liberia"/>
          <xsd:enumeration value="Macedonia"/>
          <xsd:enumeration value="Madagascar"/>
          <xsd:enumeration value="Malawi"/>
          <xsd:enumeration value="Mali"/>
          <xsd:enumeration value="Mauritania"/>
          <xsd:enumeration value="Mexico"/>
          <xsd:enumeration value="Moldova"/>
          <xsd:enumeration value="Morocco"/>
          <xsd:enumeration value="Nepal"/>
          <xsd:enumeration value="Nicaragua"/>
          <xsd:enumeration value="Niger"/>
          <xsd:enumeration value="Nigeria"/>
          <xsd:enumeration value="North Korea"/>
          <xsd:enumeration value="Northern Sudan"/>
          <xsd:enumeration value="Pakistan"/>
          <xsd:enumeration value="Papua New Guinea (The Pacific)"/>
          <xsd:enumeration value="Peru"/>
          <xsd:enumeration value="Philippines"/>
          <xsd:enumeration value="Romania"/>
          <xsd:enumeration value="Rwanda"/>
          <xsd:enumeration value="SARO"/>
          <xsd:enumeration value="Senegal"/>
          <xsd:enumeration value="Serbia"/>
          <xsd:enumeration value="Serbia And Montenegro"/>
          <xsd:enumeration value="Sierra Leone"/>
          <xsd:enumeration value="Somalia"/>
          <xsd:enumeration value="Sothern Africa"/>
          <xsd:enumeration value="South Africa"/>
          <xsd:enumeration value="South Sudan"/>
          <xsd:enumeration value="Sri Lanka"/>
          <xsd:enumeration value="Sudan"/>
          <xsd:enumeration value="SWA"/>
          <xsd:enumeration value="Swaziland"/>
          <xsd:enumeration value="Syria"/>
          <xsd:enumeration value="Tanzania"/>
          <xsd:enumeration value="Thailand"/>
          <xsd:enumeration value="The Gambia"/>
          <xsd:enumeration value="Timor-Leste"/>
          <xsd:enumeration value="Togo"/>
          <xsd:enumeration value="Tpc Cambodia"/>
          <xsd:enumeration value="Turkey"/>
          <xsd:enumeration value="Uganda"/>
          <xsd:enumeration value="United Kingdom"/>
          <xsd:enumeration value="United States"/>
          <xsd:enumeration value="Venezuela"/>
          <xsd:enumeration value="Vietnam"/>
          <xsd:enumeration value="Zambia"/>
          <xsd:enumeration value="Zimbabwe"/>
        </xsd:restriction>
      </xsd:simpleType>
    </xsd:element>
    <xsd:element name="Topic" ma:index="6" nillable="true" ma:displayName="Topic" ma:default="None" ma:description="CRS Custom Column" ma:format="Dropdown" ma:internalName="Topic" ma:readOnly="false">
      <xsd:simpleType>
        <xsd:union memberTypes="dms:Text">
          <xsd:simpleType>
            <xsd:restriction base="dms:Choice">
              <xsd:enumeration value="Please Select"/>
              <xsd:enumeration value="Administration"/>
              <xsd:enumeration value="Awareness"/>
              <xsd:enumeration value="Business Development"/>
              <xsd:enumeration value="Committee"/>
              <xsd:enumeration value="Commodities"/>
              <xsd:enumeration value="Communications"/>
              <xsd:enumeration value="Compliance"/>
              <xsd:enumeration value="Emergency"/>
              <xsd:enumeration value="Event"/>
              <xsd:enumeration value="Finance"/>
              <xsd:enumeration value="Fund Raising"/>
              <xsd:enumeration value="Human Resources"/>
              <xsd:enumeration value="Information/Communication Technology"/>
              <xsd:enumeration value="Leadership"/>
              <xsd:enumeration value="Legal"/>
              <xsd:enumeration value="Management Quality"/>
              <xsd:enumeration value="Marketing"/>
              <xsd:enumeration value="Partnership"/>
              <xsd:enumeration value="Procurement"/>
              <xsd:enumeration value="Program Quality"/>
              <xsd:enumeration value="Programming"/>
              <xsd:enumeration value="Publications"/>
              <xsd:enumeration value="Report"/>
              <xsd:enumeration value="Security"/>
              <xsd:enumeration value="Stakeholder Collaboration"/>
              <xsd:enumeration value="Strategy"/>
              <xsd:enumeration value="Training"/>
              <xsd:enumeration value="None"/>
            </xsd:restriction>
          </xsd:simpleType>
        </xsd:union>
      </xsd:simpleType>
    </xsd:element>
    <xsd:element name="Include_x0020_in_x0020_Site_x0020_Index" ma:index="8" nillable="true" ma:displayName="Include in Site Index" ma:default="0" ma:description="CRS Custom Column - By checking the box the item will be included in the site index for CRS Global. Check the box if you want to share this document with CRS staff" ma:internalName="Include_x0020_in_x0020_Site_x0020_Index">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c2bb3a3-222a-4cff-9775-f3a8807de443" elementFormDefault="qualified">
    <xsd:import namespace="http://schemas.microsoft.com/office/2006/documentManagement/types"/>
    <xsd:import namespace="http://schemas.microsoft.com/office/infopath/2007/PartnerControls"/>
    <xsd:element name="Category" ma:index="15" ma:displayName="Category" ma:default="Core Brand Assets" ma:format="Dropdown" ma:internalName="Category" ma:readOnly="false">
      <xsd:simpleType>
        <xsd:restriction base="dms:Choice">
          <xsd:enumeration value="Core Brand Assets"/>
          <xsd:enumeration value="References/Guidelines"/>
          <xsd:enumeration value="Presentation Templates"/>
          <xsd:enumeration value="Embed (System use only)"/>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3" ma:displayName="Content Type"/>
        <xsd:element ref="dc:title" maxOccurs="1" ma:index="1" ma:displayName="Title"/>
        <xsd:element ref="dc:subject" minOccurs="0" maxOccurs="1"/>
        <xsd:element ref="dc:description" minOccurs="0" maxOccurs="1"/>
        <xsd:element name="keywords" minOccurs="0" maxOccurs="1" type="xsd:string" ma:index="7"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anguage xmlns="http://schemas.microsoft.com/sharepoint/v3">English</Language>
    <Category xmlns="9c2bb3a3-222a-4cff-9775-f3a8807de443">Presentation Templates</Category>
    <Include_x0020_in_x0020_Site_x0020_Index xmlns="b4e4be8c-aae4-4fdd-b2d1-ab6d4aae907d">true</Include_x0020_in_x0020_Site_x0020_Index>
    <Description_x0020_Text xmlns="b4e4be8c-aae4-4fdd-b2d1-ab6d4aae907d">CRS PPT Fresh Template English</Description_x0020_Text>
    <Geography xmlns="b4e4be8c-aae4-4fdd-b2d1-ab6d4aae907d">None</Geography>
    <Topic xmlns="b4e4be8c-aae4-4fdd-b2d1-ab6d4aae907d">Brand Materials</Topic>
    <CRS_x0020_Region xmlns="b4e4be8c-aae4-4fdd-b2d1-ab6d4aae907d" xsi:nil="true"/>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92153C71-5B4B-429A-898E-68FD4B9681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b4e4be8c-aae4-4fdd-b2d1-ab6d4aae907d"/>
    <ds:schemaRef ds:uri="9c2bb3a3-222a-4cff-9775-f3a8807de4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3D1BB83-2743-4187-8F8D-8FB643794469}">
  <ds:schemaRefs>
    <ds:schemaRef ds:uri="http://schemas.microsoft.com/sharepoint/v3/contenttype/forms"/>
  </ds:schemaRefs>
</ds:datastoreItem>
</file>

<file path=customXml/itemProps3.xml><?xml version="1.0" encoding="utf-8"?>
<ds:datastoreItem xmlns:ds="http://schemas.openxmlformats.org/officeDocument/2006/customXml" ds:itemID="{BD65E357-16C2-42AA-BA66-C198FBF08C1D}">
  <ds:schemaRefs>
    <ds:schemaRef ds:uri="http://schemas.microsoft.com/sharepoint/v3"/>
    <ds:schemaRef ds:uri="http://purl.org/dc/dcmitype/"/>
    <ds:schemaRef ds:uri="9c2bb3a3-222a-4cff-9775-f3a8807de443"/>
    <ds:schemaRef ds:uri="http://purl.org/dc/elements/1.1/"/>
    <ds:schemaRef ds:uri="http://purl.org/dc/terms/"/>
    <ds:schemaRef ds:uri="b4e4be8c-aae4-4fdd-b2d1-ab6d4aae907d"/>
    <ds:schemaRef ds:uri="http://schemas.microsoft.com/office/infopath/2007/PartnerControls"/>
    <ds:schemaRef ds:uri="http://schemas.microsoft.com/office/2006/documentManagement/types"/>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PPT MEAL workshop_27.7.22</Template>
  <TotalTime>2116</TotalTime>
  <Words>3031</Words>
  <Application>Microsoft Office PowerPoint</Application>
  <PresentationFormat>Custom</PresentationFormat>
  <Paragraphs>251</Paragraphs>
  <Slides>33</Slides>
  <Notes>0</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33</vt:i4>
      </vt:variant>
    </vt:vector>
  </HeadingPairs>
  <TitlesOfParts>
    <vt:vector size="46" baseType="lpstr">
      <vt:lpstr>Arial</vt:lpstr>
      <vt:lpstr>Calibri</vt:lpstr>
      <vt:lpstr>Courier New</vt:lpstr>
      <vt:lpstr>Symbol</vt:lpstr>
      <vt:lpstr>Times</vt:lpstr>
      <vt:lpstr>Times New Roman</vt:lpstr>
      <vt:lpstr>Wingdings</vt:lpstr>
      <vt:lpstr>CRS_2020_PPT</vt:lpstr>
      <vt:lpstr>1_CRS_2020_PPT</vt:lpstr>
      <vt:lpstr>2_CRS_2020_PPT</vt:lpstr>
      <vt:lpstr>3_CRS_2020_PPT</vt:lpstr>
      <vt:lpstr>4_CRS_2020_PPT</vt:lpstr>
      <vt:lpstr>5_CRS_2020_PPT</vt:lpstr>
      <vt:lpstr> TẬP HUẤN</vt:lpstr>
      <vt:lpstr>Tổ chức  </vt:lpstr>
      <vt:lpstr>Mục tiêu </vt:lpstr>
      <vt:lpstr>Phương pháp  </vt:lpstr>
      <vt:lpstr>Nội dung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CẤU TRÚC KHBD TÍCH HỢP GDPTTNBM </vt:lpstr>
      <vt:lpstr>CẤU TRÚC MỘT HOẠT ĐỘNG</vt:lpstr>
      <vt:lpstr>PowerPoint Presentation</vt:lpstr>
      <vt:lpstr>HOẠT ĐỘNG 1.  Làm việc theo nhóm Chọn bài, phân công người dạy</vt:lpstr>
      <vt:lpstr>Xin chân thành cảm ơn! </vt:lpstr>
    </vt:vector>
  </TitlesOfParts>
  <Company>Catholic Relief Services</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CRS PPT Fresh Template Eng MK1471 22Sep14</dc:title>
  <dc:creator>Pause for Thought</dc:creator>
  <cp:lastModifiedBy>Nguyen, MinhChau</cp:lastModifiedBy>
  <cp:revision>171</cp:revision>
  <dcterms:created xsi:type="dcterms:W3CDTF">2014-08-13T11:43:29Z</dcterms:created>
  <dcterms:modified xsi:type="dcterms:W3CDTF">2022-08-15T07:02:00Z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0x010100F14170D39CB26E45808F72C1C4D9CE7F</vt:lpwstr>
  </property>
</Properties>
</file>